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56" r:id="rId3"/>
    <p:sldId id="306" r:id="rId4"/>
    <p:sldId id="289" r:id="rId5"/>
    <p:sldId id="291" r:id="rId6"/>
    <p:sldId id="290" r:id="rId7"/>
    <p:sldId id="260" r:id="rId8"/>
    <p:sldId id="262" r:id="rId9"/>
    <p:sldId id="264" r:id="rId10"/>
    <p:sldId id="266" r:id="rId11"/>
    <p:sldId id="267" r:id="rId12"/>
    <p:sldId id="272" r:id="rId13"/>
    <p:sldId id="293" r:id="rId14"/>
    <p:sldId id="292" r:id="rId15"/>
    <p:sldId id="269" r:id="rId16"/>
    <p:sldId id="294" r:id="rId17"/>
    <p:sldId id="261" r:id="rId18"/>
    <p:sldId id="277" r:id="rId19"/>
    <p:sldId id="276"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7E7D8"/>
    <a:srgbClr val="339966"/>
    <a:srgbClr val="008080"/>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guide orient="horz" pos="210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1440" tIns="45720" rIns="91440" bIns="45720" rtlCol="0"/>
          <a:lstStyle>
            <a:lvl1pPr algn="r">
              <a:defRPr sz="1200"/>
            </a:lvl1pPr>
          </a:lstStyle>
          <a:p>
            <a:fld id="{3EFD42F7-718C-4B98-AAEC-167E6DDD60A7}" type="datetimeFigureOut">
              <a:rPr lang="en-US" smtClean="0"/>
              <a:t>8/30/2020</a:t>
            </a:fld>
            <a:endParaRPr lang="en-US"/>
          </a:p>
        </p:txBody>
      </p:sp>
      <p:sp>
        <p:nvSpPr>
          <p:cNvPr id="4" name="Slide Image Placeholder 3"/>
          <p:cNvSpPr>
            <a:spLocks noGrp="1" noRot="1" noChangeAspect="1"/>
          </p:cNvSpPr>
          <p:nvPr>
            <p:ph type="sldImg" idx="2"/>
          </p:nvPr>
        </p:nvSpPr>
        <p:spPr>
          <a:xfrm>
            <a:off x="734695" y="1173559"/>
            <a:ext cx="5633085" cy="316861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13637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a:latin typeface="VNI-Avo" pitchFamily="2" charset="0"/>
              </a:rPr>
              <a:t>tranh </a:t>
            </a:r>
            <a:r>
              <a:rPr lang="vi-VN" dirty="0" err="1">
                <a:latin typeface="VNI-Avo" pitchFamily="2" charset="0"/>
              </a:rPr>
              <a:t>chủ</a:t>
            </a:r>
            <a:r>
              <a:rPr lang="vi-VN" dirty="0">
                <a:latin typeface="VNI-Avo" pitchFamily="2" charset="0"/>
              </a:rPr>
              <a:t> </a:t>
            </a:r>
            <a:r>
              <a:rPr lang="vi-VN" dirty="0" err="1">
                <a:latin typeface="VNI-Avo" pitchFamily="2" charset="0"/>
              </a:rPr>
              <a:t>đề</a:t>
            </a:r>
            <a:r>
              <a:rPr lang="vi-VN" dirty="0">
                <a:latin typeface="VNI-Avo" pitchFamily="2" charset="0"/>
              </a:rPr>
              <a:t> – </a:t>
            </a:r>
            <a:r>
              <a:rPr lang="vi-VN" dirty="0" err="1">
                <a:latin typeface="VNI-Avo" pitchFamily="2" charset="0"/>
              </a:rPr>
              <a:t>Hs</a:t>
            </a:r>
            <a:r>
              <a:rPr lang="vi-VN" dirty="0">
                <a:latin typeface="VNI-Avo" pitchFamily="2" charset="0"/>
              </a:rPr>
              <a:t> </a:t>
            </a:r>
            <a:r>
              <a:rPr lang="vi-VN" dirty="0" err="1">
                <a:latin typeface="VNI-Avo" pitchFamily="2" charset="0"/>
              </a:rPr>
              <a:t>nói</a:t>
            </a:r>
            <a:r>
              <a:rPr lang="vi-VN" dirty="0">
                <a:latin typeface="VNI-Avo" pitchFamily="2" charset="0"/>
              </a:rPr>
              <a:t>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r>
              <a:rPr lang="vi-VN" dirty="0">
                <a:latin typeface="VNI-Avo" pitchFamily="2" charset="0"/>
              </a:rPr>
              <a:t>– </a:t>
            </a:r>
            <a:r>
              <a:rPr lang="vi-VN" dirty="0" err="1">
                <a:latin typeface="VNI-Avo" pitchFamily="2" charset="0"/>
              </a:rPr>
              <a:t>gv</a:t>
            </a:r>
            <a:r>
              <a:rPr lang="vi-VN" dirty="0">
                <a:latin typeface="VNI-Avo" pitchFamily="2" charset="0"/>
              </a:rPr>
              <a:t> ghi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endParaRPr lang="en-US" dirty="0">
              <a:latin typeface="VNI-Avo" pitchFamily="2" charset="0"/>
            </a:endParaRP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2</a:t>
            </a:fld>
            <a:endParaRPr lang="en-US"/>
          </a:p>
        </p:txBody>
      </p:sp>
    </p:spTree>
    <p:extLst>
      <p:ext uri="{BB962C8B-B14F-4D97-AF65-F5344CB8AC3E}">
        <p14:creationId xmlns:p14="http://schemas.microsoft.com/office/powerpoint/2010/main" val="402097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a:latin typeface="VNI-Avo" pitchFamily="2" charset="0"/>
              </a:rPr>
              <a:t>Gioi thiêu bai moi</a:t>
            </a:r>
            <a:endParaRPr lang="en-US" dirty="0">
              <a:latin typeface="VNI-Avo" pitchFamily="2" charset="0"/>
            </a:endParaRP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4</a:t>
            </a:fld>
            <a:endParaRPr lang="en-US"/>
          </a:p>
        </p:txBody>
      </p:sp>
    </p:spTree>
    <p:extLst>
      <p:ext uri="{BB962C8B-B14F-4D97-AF65-F5344CB8AC3E}">
        <p14:creationId xmlns:p14="http://schemas.microsoft.com/office/powerpoint/2010/main" val="360750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a:latin typeface="VNI-Avo" pitchFamily="2" charset="0"/>
              </a:rPr>
              <a:t>tranh </a:t>
            </a:r>
            <a:r>
              <a:rPr lang="vi-VN" dirty="0" err="1">
                <a:latin typeface="VNI-Avo" pitchFamily="2" charset="0"/>
              </a:rPr>
              <a:t>chủ</a:t>
            </a:r>
            <a:r>
              <a:rPr lang="vi-VN" dirty="0">
                <a:latin typeface="VNI-Avo" pitchFamily="2" charset="0"/>
              </a:rPr>
              <a:t> </a:t>
            </a:r>
            <a:r>
              <a:rPr lang="vi-VN" dirty="0" err="1">
                <a:latin typeface="VNI-Avo" pitchFamily="2" charset="0"/>
              </a:rPr>
              <a:t>đề</a:t>
            </a:r>
            <a:r>
              <a:rPr lang="vi-VN" dirty="0">
                <a:latin typeface="VNI-Avo" pitchFamily="2" charset="0"/>
              </a:rPr>
              <a:t> – </a:t>
            </a:r>
            <a:r>
              <a:rPr lang="vi-VN" dirty="0" err="1">
                <a:latin typeface="VNI-Avo" pitchFamily="2" charset="0"/>
              </a:rPr>
              <a:t>Hs</a:t>
            </a:r>
            <a:r>
              <a:rPr lang="vi-VN" dirty="0">
                <a:latin typeface="VNI-Avo" pitchFamily="2" charset="0"/>
              </a:rPr>
              <a:t> </a:t>
            </a:r>
            <a:r>
              <a:rPr lang="vi-VN" dirty="0" err="1">
                <a:latin typeface="VNI-Avo" pitchFamily="2" charset="0"/>
              </a:rPr>
              <a:t>nói</a:t>
            </a:r>
            <a:r>
              <a:rPr lang="vi-VN" dirty="0">
                <a:latin typeface="VNI-Avo" pitchFamily="2" charset="0"/>
              </a:rPr>
              <a:t>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r>
              <a:rPr lang="vi-VN" dirty="0">
                <a:latin typeface="VNI-Avo" pitchFamily="2" charset="0"/>
              </a:rPr>
              <a:t>– </a:t>
            </a:r>
            <a:r>
              <a:rPr lang="vi-VN" dirty="0" err="1">
                <a:latin typeface="VNI-Avo" pitchFamily="2" charset="0"/>
              </a:rPr>
              <a:t>gv</a:t>
            </a:r>
            <a:r>
              <a:rPr lang="vi-VN" dirty="0">
                <a:latin typeface="VNI-Avo" pitchFamily="2" charset="0"/>
              </a:rPr>
              <a:t> ghi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endParaRPr lang="en-US" dirty="0">
              <a:latin typeface="VNI-Avo" pitchFamily="2" charset="0"/>
            </a:endParaRP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5</a:t>
            </a:fld>
            <a:endParaRPr lang="en-US"/>
          </a:p>
        </p:txBody>
      </p:sp>
    </p:spTree>
    <p:extLst>
      <p:ext uri="{BB962C8B-B14F-4D97-AF65-F5344CB8AC3E}">
        <p14:creationId xmlns:p14="http://schemas.microsoft.com/office/powerpoint/2010/main" val="33865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err="1"/>
              <a:t>Hướng</a:t>
            </a:r>
            <a:r>
              <a:rPr lang="vi-VN" dirty="0"/>
              <a:t> </a:t>
            </a:r>
            <a:r>
              <a:rPr lang="vi-VN" dirty="0" err="1"/>
              <a:t>dẫn</a:t>
            </a:r>
            <a:r>
              <a:rPr lang="vi-VN" dirty="0"/>
              <a:t> </a:t>
            </a:r>
            <a:r>
              <a:rPr lang="vi-VN" dirty="0" err="1"/>
              <a:t>hs</a:t>
            </a:r>
            <a:r>
              <a:rPr lang="vi-VN" dirty="0"/>
              <a:t> </a:t>
            </a:r>
            <a:r>
              <a:rPr lang="vi-VN" dirty="0" err="1"/>
              <a:t>viết</a:t>
            </a:r>
            <a:r>
              <a:rPr lang="vi-VN" dirty="0"/>
              <a:t> </a:t>
            </a:r>
            <a:r>
              <a:rPr lang="vi-VN" dirty="0" err="1"/>
              <a:t>bảng</a:t>
            </a:r>
            <a:r>
              <a:rPr lang="vi-VN" dirty="0"/>
              <a:t> con e,  ê, </a:t>
            </a:r>
            <a:r>
              <a:rPr lang="vi-VN" dirty="0" err="1"/>
              <a:t>số</a:t>
            </a:r>
            <a:r>
              <a:rPr lang="vi-VN" dirty="0"/>
              <a:t> 9 </a:t>
            </a: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12</a:t>
            </a:fld>
            <a:endParaRPr lang="en-US"/>
          </a:p>
        </p:txBody>
      </p:sp>
    </p:spTree>
    <p:extLst>
      <p:ext uri="{BB962C8B-B14F-4D97-AF65-F5344CB8AC3E}">
        <p14:creationId xmlns:p14="http://schemas.microsoft.com/office/powerpoint/2010/main" val="343673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err="1"/>
              <a:t>Viết</a:t>
            </a:r>
            <a:r>
              <a:rPr lang="vi-VN" dirty="0"/>
              <a:t> </a:t>
            </a:r>
            <a:r>
              <a:rPr lang="vi-VN" dirty="0" err="1"/>
              <a:t>vở</a:t>
            </a:r>
            <a:r>
              <a:rPr lang="vi-VN" dirty="0"/>
              <a:t> </a:t>
            </a:r>
            <a:endParaRPr lang="en-US" dirty="0"/>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13</a:t>
            </a:fld>
            <a:endParaRPr lang="en-US"/>
          </a:p>
        </p:txBody>
      </p:sp>
    </p:spTree>
    <p:extLst>
      <p:ext uri="{BB962C8B-B14F-4D97-AF65-F5344CB8AC3E}">
        <p14:creationId xmlns:p14="http://schemas.microsoft.com/office/powerpoint/2010/main" val="269428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err="1"/>
              <a:t>Viết</a:t>
            </a:r>
            <a:r>
              <a:rPr lang="vi-VN" dirty="0"/>
              <a:t> </a:t>
            </a:r>
            <a:r>
              <a:rPr lang="vi-VN" dirty="0" err="1"/>
              <a:t>vở</a:t>
            </a:r>
            <a:r>
              <a:rPr lang="vi-VN" dirty="0"/>
              <a:t> </a:t>
            </a:r>
            <a:endParaRPr lang="en-US" dirty="0"/>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15</a:t>
            </a:fld>
            <a:endParaRPr lang="en-US"/>
          </a:p>
        </p:txBody>
      </p:sp>
    </p:spTree>
    <p:extLst>
      <p:ext uri="{BB962C8B-B14F-4D97-AF65-F5344CB8AC3E}">
        <p14:creationId xmlns:p14="http://schemas.microsoft.com/office/powerpoint/2010/main" val="290649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BECB0-4446-4CBB-84D4-2800C492621C}"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9BECB0-4446-4CBB-84D4-2800C492621C}"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BECB0-4446-4CBB-84D4-2800C492621C}"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BECB0-4446-4CBB-84D4-2800C492621C}"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9BECB0-4446-4CBB-84D4-2800C492621C}"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BECB0-4446-4CBB-84D4-2800C492621C}"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BECB0-4446-4CBB-84D4-2800C492621C}" type="datetimeFigureOut">
              <a:rPr lang="en-US" smtClean="0"/>
              <a:t>8/30/2020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F323B-F0EC-4039-905E-871AB17E73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BECB0-4446-4CBB-84D4-2800C492621C}" type="datetimeFigureOut">
              <a:rPr lang="en-US" smtClean="0"/>
              <a:t>8/30/2020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F323B-F0EC-4039-905E-871AB17E73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aphicFrame>
        <p:nvGraphicFramePr>
          <p:cNvPr id="5" name="Table 4"/>
          <p:cNvGraphicFramePr>
            <a:graphicFrameLocks noGrp="1"/>
          </p:cNvGraphicFramePr>
          <p:nvPr/>
        </p:nvGraphicFramePr>
        <p:xfrm>
          <a:off x="4189429" y="676303"/>
          <a:ext cx="4516224" cy="457200"/>
        </p:xfrm>
        <a:graphic>
          <a:graphicData uri="http://schemas.openxmlformats.org/drawingml/2006/table">
            <a:tbl>
              <a:tblPr/>
              <a:tblGrid>
                <a:gridCol w="4516224"/>
              </a:tblGrid>
              <a:tr h="0">
                <a:tc>
                  <a:txBody>
                    <a:bodyPr/>
                    <a:lstStyle/>
                    <a:p>
                      <a:r>
                        <a:rPr lang="en-US" sz="2400" dirty="0">
                          <a:solidFill>
                            <a:srgbClr val="0000FF"/>
                          </a:solidFill>
                          <a:effectLst/>
                          <a:latin typeface="VNI-Avo" pitchFamily="2" charset="0"/>
                        </a:rPr>
                        <a:t>UÛY BAN NHAÂN DAÂN QUAÄN 4</a:t>
                      </a:r>
                      <a:endParaRPr lang="en-US" sz="2400" dirty="0">
                        <a:effectLst/>
                      </a:endParaRPr>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2893244" y="1133503"/>
          <a:ext cx="7108595" cy="518160"/>
        </p:xfrm>
        <a:graphic>
          <a:graphicData uri="http://schemas.openxmlformats.org/drawingml/2006/table">
            <a:tbl>
              <a:tblPr/>
              <a:tblGrid>
                <a:gridCol w="7108595"/>
              </a:tblGrid>
              <a:tr h="0">
                <a:tc>
                  <a:txBody>
                    <a:bodyPr/>
                    <a:lstStyle/>
                    <a:p>
                      <a:r>
                        <a:rPr lang="en-US" sz="2800" b="1" dirty="0">
                          <a:solidFill>
                            <a:srgbClr val="0000FF"/>
                          </a:solidFill>
                          <a:effectLst/>
                          <a:latin typeface="VNI-Avo" pitchFamily="2" charset="0"/>
                        </a:rPr>
                        <a:t>TRÖÔØNG TIEÅU HOÏC NGUYEÃN VAÊN TROÃI</a:t>
                      </a:r>
                      <a:endParaRPr lang="en-US" sz="2800" dirty="0">
                        <a:effectLst/>
                      </a:endParaRPr>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838200" y="2233872"/>
          <a:ext cx="10515600" cy="2286000"/>
        </p:xfrm>
        <a:graphic>
          <a:graphicData uri="http://schemas.openxmlformats.org/drawingml/2006/table">
            <a:tbl>
              <a:tblPr/>
              <a:tblGrid>
                <a:gridCol w="10515600"/>
              </a:tblGrid>
              <a:tr h="0">
                <a:tc>
                  <a:txBody>
                    <a:bodyPr/>
                    <a:lstStyle/>
                    <a:p>
                      <a:pPr algn="ctr">
                        <a:lnSpc>
                          <a:spcPct val="100000"/>
                        </a:lnSpc>
                        <a:spcBef>
                          <a:spcPts val="600"/>
                        </a:spcBef>
                        <a:spcAft>
                          <a:spcPts val="600"/>
                        </a:spcAft>
                      </a:pPr>
                      <a:r>
                        <a:rPr lang="en-US" sz="4400" b="1" dirty="0" err="1">
                          <a:solidFill>
                            <a:srgbClr val="760096"/>
                          </a:solidFill>
                          <a:effectLst/>
                          <a:latin typeface="VNI-Avo" pitchFamily="2" charset="0"/>
                        </a:rPr>
                        <a:t>Hoïc</a:t>
                      </a:r>
                      <a:r>
                        <a:rPr lang="en-US" sz="4400" b="1" dirty="0">
                          <a:solidFill>
                            <a:srgbClr val="760096"/>
                          </a:solidFill>
                          <a:effectLst/>
                          <a:latin typeface="VNI-Avo" pitchFamily="2" charset="0"/>
                        </a:rPr>
                        <a:t> </a:t>
                      </a:r>
                      <a:r>
                        <a:rPr lang="en-US" sz="4400" b="1" dirty="0" err="1">
                          <a:solidFill>
                            <a:srgbClr val="760096"/>
                          </a:solidFill>
                          <a:effectLst/>
                          <a:latin typeface="VNI-Avo" pitchFamily="2" charset="0"/>
                        </a:rPr>
                        <a:t>vaàn</a:t>
                      </a:r>
                      <a:endParaRPr lang="en-US" sz="4400" b="0" dirty="0">
                        <a:solidFill>
                          <a:schemeClr val="tx1"/>
                        </a:solidFill>
                        <a:effectLst/>
                        <a:latin typeface="+mn-lt"/>
                      </a:endParaRPr>
                    </a:p>
                    <a:p>
                      <a:pPr algn="ctr">
                        <a:lnSpc>
                          <a:spcPct val="100000"/>
                        </a:lnSpc>
                        <a:spcBef>
                          <a:spcPts val="600"/>
                        </a:spcBef>
                        <a:spcAft>
                          <a:spcPts val="600"/>
                        </a:spcAft>
                      </a:pPr>
                      <a:r>
                        <a:rPr lang="en-SG" altLang="en-US" sz="9000" b="1" dirty="0" err="1">
                          <a:solidFill>
                            <a:srgbClr val="FF0000"/>
                          </a:solidFill>
                          <a:effectLst/>
                          <a:latin typeface="VNI-Avo" pitchFamily="2" charset="0"/>
                        </a:rPr>
                        <a:t>ong  -  oâng</a:t>
                      </a:r>
                    </a:p>
                  </a:txBody>
                  <a:tcPr anchor="ctr">
                    <a:lnL>
                      <a:noFill/>
                    </a:lnL>
                    <a:lnR>
                      <a:noFill/>
                    </a:lnR>
                    <a:lnT>
                      <a:noFill/>
                    </a:lnT>
                    <a:lnB>
                      <a:noFill/>
                    </a:lnB>
                  </a:tcPr>
                </a:tc>
              </a:tr>
            </a:tbl>
          </a:graphicData>
        </a:graphic>
      </p:graphicFrame>
      <p:cxnSp>
        <p:nvCxnSpPr>
          <p:cNvPr id="12" name="Straight Connector 11"/>
          <p:cNvCxnSpPr/>
          <p:nvPr/>
        </p:nvCxnSpPr>
        <p:spPr>
          <a:xfrm>
            <a:off x="5099900" y="1651663"/>
            <a:ext cx="26772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11" name="Title 5"/>
          <p:cNvSpPr txBox="1"/>
          <p:nvPr/>
        </p:nvSpPr>
        <p:spPr>
          <a:xfrm>
            <a:off x="3609975" y="-69215"/>
            <a:ext cx="2141855" cy="146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000" b="1" dirty="0">
                <a:solidFill>
                  <a:srgbClr val="FF0000"/>
                </a:solidFill>
                <a:latin typeface="VNI-Avo" pitchFamily="2" charset="0"/>
              </a:rPr>
              <a:t>ong</a:t>
            </a:r>
          </a:p>
        </p:txBody>
      </p:sp>
      <p:sp>
        <p:nvSpPr>
          <p:cNvPr id="12" name="Title 5"/>
          <p:cNvSpPr txBox="1"/>
          <p:nvPr/>
        </p:nvSpPr>
        <p:spPr>
          <a:xfrm>
            <a:off x="7450455" y="-69215"/>
            <a:ext cx="2628900" cy="146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8000" b="1" dirty="0">
                <a:solidFill>
                  <a:srgbClr val="FF0000"/>
                </a:solidFill>
                <a:latin typeface="VNI-Avo" pitchFamily="2" charset="0"/>
              </a:rPr>
              <a:t>oâng</a:t>
            </a:r>
          </a:p>
        </p:txBody>
      </p:sp>
      <p:sp>
        <p:nvSpPr>
          <p:cNvPr id="22" name="Title 1"/>
          <p:cNvSpPr txBox="1"/>
          <p:nvPr/>
        </p:nvSpPr>
        <p:spPr>
          <a:xfrm>
            <a:off x="8369935" y="5496560"/>
            <a:ext cx="3316605" cy="1165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5400" b="1" dirty="0" err="1">
                <a:latin typeface="VNI-Avo" pitchFamily="2" charset="0"/>
              </a:rPr>
              <a:t>ñeøn loàng</a:t>
            </a:r>
          </a:p>
        </p:txBody>
      </p:sp>
      <p:sp>
        <p:nvSpPr>
          <p:cNvPr id="27" name="Title 1"/>
          <p:cNvSpPr txBox="1"/>
          <p:nvPr/>
        </p:nvSpPr>
        <p:spPr>
          <a:xfrm>
            <a:off x="1151255" y="5496560"/>
            <a:ext cx="3910330" cy="1165225"/>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5400" b="1" dirty="0">
                <a:latin typeface="VNI-Avo" pitchFamily="2" charset="0"/>
              </a:rPr>
              <a:t>chong choùng</a:t>
            </a:r>
          </a:p>
        </p:txBody>
      </p:sp>
      <p:pic>
        <p:nvPicPr>
          <p:cNvPr id="28" name="Picture 27" descr="C:\Users\hp\Downloads\hình sách TV ( tuần 6 đến 12)\hình sách TV ( tuần 6 đến 12)\chủ đề 12\bài 2\12 - 2 cong chóng.png12 - 2 cong chóng"/>
          <p:cNvPicPr>
            <a:picLocks noChangeAspect="1"/>
          </p:cNvPicPr>
          <p:nvPr/>
        </p:nvPicPr>
        <p:blipFill>
          <a:blip r:embed="rId4"/>
          <a:srcRect/>
          <a:stretch>
            <a:fillRect/>
          </a:stretch>
        </p:blipFill>
        <p:spPr>
          <a:xfrm>
            <a:off x="1877060" y="3084195"/>
            <a:ext cx="2458720" cy="2439670"/>
          </a:xfrm>
          <a:prstGeom prst="rect">
            <a:avLst/>
          </a:prstGeom>
        </p:spPr>
      </p:pic>
      <p:pic>
        <p:nvPicPr>
          <p:cNvPr id="29" name="Picture 28" descr="C:\Users\hp\Downloads\hình sách TV ( tuần 6 đến 12)\hình sách TV ( tuần 6 đến 12)\chủ đề 12\bài 2\12 - 2 đèn lồng.png12 - 2 đèn lồng"/>
          <p:cNvPicPr>
            <a:picLocks noChangeAspect="1"/>
          </p:cNvPicPr>
          <p:nvPr/>
        </p:nvPicPr>
        <p:blipFill>
          <a:blip r:embed="rId5"/>
          <a:srcRect/>
          <a:stretch>
            <a:fillRect/>
          </a:stretch>
        </p:blipFill>
        <p:spPr>
          <a:xfrm>
            <a:off x="8782050" y="2879725"/>
            <a:ext cx="2803525" cy="2681605"/>
          </a:xfrm>
          <a:prstGeom prst="rect">
            <a:avLst/>
          </a:prstGeom>
        </p:spPr>
      </p:pic>
      <p:grpSp>
        <p:nvGrpSpPr>
          <p:cNvPr id="18" name="Group 17"/>
          <p:cNvGrpSpPr/>
          <p:nvPr/>
        </p:nvGrpSpPr>
        <p:grpSpPr>
          <a:xfrm>
            <a:off x="4669790" y="1393190"/>
            <a:ext cx="3700145" cy="2867660"/>
            <a:chOff x="4669286" y="2957191"/>
            <a:chExt cx="2790109" cy="2867731"/>
          </a:xfrm>
        </p:grpSpPr>
        <p:sp>
          <p:nvSpPr>
            <p:cNvPr id="19" name="Rectangle 18"/>
            <p:cNvSpPr/>
            <p:nvPr/>
          </p:nvSpPr>
          <p:spPr>
            <a:xfrm>
              <a:off x="4669286" y="2957191"/>
              <a:ext cx="1256781"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p:cNvSpPr/>
            <p:nvPr/>
          </p:nvSpPr>
          <p:spPr>
            <a:xfrm>
              <a:off x="5915871" y="2958584"/>
              <a:ext cx="1543524" cy="1439810"/>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Rectangle 20"/>
            <p:cNvSpPr/>
            <p:nvPr/>
          </p:nvSpPr>
          <p:spPr>
            <a:xfrm>
              <a:off x="4669506" y="4392045"/>
              <a:ext cx="2789889"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4" name="Title 5"/>
          <p:cNvSpPr txBox="1"/>
          <p:nvPr/>
        </p:nvSpPr>
        <p:spPr>
          <a:xfrm>
            <a:off x="6322695" y="1498600"/>
            <a:ext cx="2046605" cy="1463675"/>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solidFill>
                  <a:srgbClr val="FF0000"/>
                </a:solidFill>
                <a:latin typeface="VNI-Avo" pitchFamily="2" charset="0"/>
              </a:rPr>
              <a:t>ong</a:t>
            </a:r>
          </a:p>
        </p:txBody>
      </p:sp>
      <p:sp>
        <p:nvSpPr>
          <p:cNvPr id="5" name="Title 5"/>
          <p:cNvSpPr txBox="1"/>
          <p:nvPr/>
        </p:nvSpPr>
        <p:spPr>
          <a:xfrm>
            <a:off x="4669633" y="1498777"/>
            <a:ext cx="1664368" cy="14636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latin typeface="VNI-Avo" pitchFamily="2" charset="0"/>
              </a:rPr>
              <a:t>ch</a:t>
            </a:r>
            <a:endParaRPr lang="en-SG" altLang="en-US" sz="8800" dirty="0">
              <a:latin typeface="VNI-Avo" pitchFamily="2" charset="0"/>
            </a:endParaRPr>
          </a:p>
        </p:txBody>
      </p:sp>
      <p:sp>
        <p:nvSpPr>
          <p:cNvPr id="6" name="Title 5"/>
          <p:cNvSpPr txBox="1"/>
          <p:nvPr/>
        </p:nvSpPr>
        <p:spPr>
          <a:xfrm>
            <a:off x="4598670" y="2834005"/>
            <a:ext cx="3991610"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err="1">
                <a:latin typeface="VNI-Avo" pitchFamily="2" charset="0"/>
              </a:rPr>
              <a:t>choùng</a:t>
            </a:r>
            <a:endParaRPr lang="en-SG" altLang="en-US" sz="8800" dirty="0">
              <a:latin typeface="VNI-Avo" pitchFamily="2" charset="0"/>
            </a:endParaRPr>
          </a:p>
        </p:txBody>
      </p:sp>
      <p:sp>
        <p:nvSpPr>
          <p:cNvPr id="7" name="Title 5"/>
          <p:cNvSpPr txBox="1"/>
          <p:nvPr/>
        </p:nvSpPr>
        <p:spPr>
          <a:xfrm>
            <a:off x="5981700" y="2830195"/>
            <a:ext cx="2700020"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9200" b="1" dirty="0">
                <a:solidFill>
                  <a:srgbClr val="FF0000"/>
                </a:solidFill>
                <a:latin typeface="VNI-Avo" pitchFamily="2" charset="0"/>
              </a:rPr>
              <a:t>ong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1" cy="6859067"/>
          </a:xfr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21" b="96352" l="1917" r="97764">
                        <a14:foregroundMark x1="34185" y1="59227" x2="28594" y2="45923"/>
                        <a14:foregroundMark x1="9105" y1="66094" x2="18530" y2="70601"/>
                        <a14:foregroundMark x1="9425" y1="52146" x2="13259" y2="52361"/>
                        <a14:foregroundMark x1="61182" y1="46567" x2="63578" y2="48712"/>
                        <a14:foregroundMark x1="58946" y1="67167" x2="61022" y2="79614"/>
                        <a14:foregroundMark x1="79712" y1="84979" x2="84026" y2="85622"/>
                        <a14:foregroundMark x1="48403" y1="78541" x2="50000" y2="78755"/>
                        <a14:foregroundMark x1="48243" y1="77468" x2="48243" y2="75107"/>
                        <a14:foregroundMark x1="5751" y1="56867" x2="9425" y2="57511"/>
                        <a14:foregroundMark x1="7508" y1="59227" x2="7508" y2="59227"/>
                        <a14:foregroundMark x1="8626" y1="60730" x2="8786" y2="63305"/>
                        <a14:foregroundMark x1="11661" y1="55150" x2="11981" y2="57511"/>
                      </a14:backgroundRemoval>
                    </a14:imgEffect>
                  </a14:imgLayer>
                </a14:imgProps>
              </a:ext>
              <a:ext uri="{28A0092B-C50C-407E-A947-70E740481C1C}">
                <a14:useLocalDpi xmlns:a14="http://schemas.microsoft.com/office/drawing/2010/main" val="0"/>
              </a:ext>
            </a:extLst>
          </a:blip>
          <a:srcRect/>
          <a:stretch>
            <a:fillRect/>
          </a:stretch>
        </p:blipFill>
        <p:spPr bwMode="auto">
          <a:xfrm>
            <a:off x="2230753" y="708459"/>
            <a:ext cx="8056247" cy="599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en-US"/>
          </a:p>
        </p:txBody>
      </p:sp>
      <p:pic>
        <p:nvPicPr>
          <p:cNvPr id="5" name="Chỗ dành sẵn cho Nội dung 4" descr="Ảnh có chứa ảnh chụp màn hình, vẽ&#10;&#10;Mô tả được tạo tự động"/>
          <p:cNvPicPr>
            <a:picLocks noGrp="1" noChangeAspect="1"/>
          </p:cNvPicPr>
          <p:nvPr>
            <p:ph idx="1"/>
          </p:nvPr>
        </p:nvPicPr>
        <p:blipFill rotWithShape="1">
          <a:blip r:embed="rId3">
            <a:extLst>
              <a:ext uri="{28A0092B-C50C-407E-A947-70E740481C1C}">
                <a14:useLocalDpi xmlns:a14="http://schemas.microsoft.com/office/drawing/2010/main" val="0"/>
              </a:ext>
            </a:extLst>
          </a:blip>
          <a:srcRect l="9296" t="4275" r="58719" b="40442"/>
          <a:stretch>
            <a:fillRect/>
          </a:stretch>
        </p:blipFill>
        <p:spPr>
          <a:xfrm>
            <a:off x="295421" y="0"/>
            <a:ext cx="11896579"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4657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843" y="6135243"/>
            <a:ext cx="974272" cy="802151"/>
          </a:xfrm>
          <a:prstGeom prst="rect">
            <a:avLst/>
          </a:prstGeom>
        </p:spPr>
      </p:pic>
      <p:pic>
        <p:nvPicPr>
          <p:cNvPr id="15" name="Hình ảnh 14" descr="Ảnh có chứa tủ lạnh, hộp&#10;&#10;Mô tả được tạo tự động"/>
          <p:cNvPicPr>
            <a:picLocks noChangeAspect="1"/>
          </p:cNvPicPr>
          <p:nvPr/>
        </p:nvPicPr>
        <p:blipFill rotWithShape="1">
          <a:blip r:embed="rId6">
            <a:extLst>
              <a:ext uri="{28A0092B-C50C-407E-A947-70E740481C1C}">
                <a14:useLocalDpi xmlns:a14="http://schemas.microsoft.com/office/drawing/2010/main" val="0"/>
              </a:ext>
            </a:extLst>
          </a:blip>
          <a:srcRect l="9316" r="9248"/>
          <a:stretch>
            <a:fillRect/>
          </a:stretch>
        </p:blipFill>
        <p:spPr>
          <a:xfrm>
            <a:off x="1167619" y="0"/>
            <a:ext cx="5584874" cy="6858000"/>
          </a:xfrm>
          <a:prstGeom prst="rect">
            <a:avLst/>
          </a:prstGeom>
        </p:spPr>
      </p:pic>
      <p:sp>
        <p:nvSpPr>
          <p:cNvPr id="16" name="Hộp Văn bản 15"/>
          <p:cNvSpPr txBox="1"/>
          <p:nvPr/>
        </p:nvSpPr>
        <p:spPr>
          <a:xfrm>
            <a:off x="7308850" y="1157605"/>
            <a:ext cx="4542790" cy="4554220"/>
          </a:xfrm>
          <a:prstGeom prst="rect">
            <a:avLst/>
          </a:prstGeom>
          <a:noFill/>
        </p:spPr>
        <p:txBody>
          <a:bodyPr wrap="square" rtlCol="0">
            <a:spAutoFit/>
          </a:bodyPr>
          <a:lstStyle/>
          <a:p>
            <a:pPr>
              <a:spcBef>
                <a:spcPts val="600"/>
              </a:spcBef>
              <a:spcAft>
                <a:spcPts val="600"/>
              </a:spcAft>
            </a:pPr>
            <a:r>
              <a:rPr lang="en-SG" sz="6500" b="1" dirty="0">
                <a:latin typeface="HP001 4 hàng 2 ô ly" panose="020B0603050302020204" charset="0"/>
                <a:cs typeface="HP001 4 hàng 2 ô ly" panose="020B0603050302020204" charset="0"/>
              </a:rPr>
              <a:t>ong  </a:t>
            </a:r>
          </a:p>
          <a:p>
            <a:pPr>
              <a:spcBef>
                <a:spcPts val="600"/>
              </a:spcBef>
              <a:spcAft>
                <a:spcPts val="600"/>
              </a:spcAft>
            </a:pPr>
            <a:r>
              <a:rPr lang="en-SG" sz="6500" b="1" dirty="0">
                <a:latin typeface="HP001 4 hàng 2 ô ly" panose="020B0603050302020204" charset="0"/>
                <a:cs typeface="HP001 4 hàng 2 ô ly" panose="020B0603050302020204" charset="0"/>
              </a:rPr>
              <a:t>chong chóng</a:t>
            </a:r>
          </a:p>
          <a:p>
            <a:pPr>
              <a:spcBef>
                <a:spcPts val="600"/>
              </a:spcBef>
              <a:spcAft>
                <a:spcPts val="600"/>
              </a:spcAft>
            </a:pPr>
            <a:r>
              <a:rPr lang="en-SG" sz="6500" b="1" dirty="0">
                <a:latin typeface="HP001 4 hàng 2 ô ly" panose="020B0603050302020204" charset="0"/>
                <a:cs typeface="HP001 4 hàng 2 ô ly" panose="020B0603050302020204" charset="0"/>
              </a:rPr>
              <a:t>ông</a:t>
            </a:r>
          </a:p>
          <a:p>
            <a:pPr>
              <a:spcBef>
                <a:spcPts val="600"/>
              </a:spcBef>
              <a:spcAft>
                <a:spcPts val="600"/>
              </a:spcAft>
            </a:pPr>
            <a:r>
              <a:rPr lang="en-SG" sz="6500" b="1" dirty="0">
                <a:latin typeface="HP001 4 hàng 2 ô ly" panose="020B0603050302020204" charset="0"/>
                <a:cs typeface="HP001 4 hàng 2 ô ly" panose="020B0603050302020204" charset="0"/>
              </a:rPr>
              <a:t>đèn lồng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0"/>
            <a:ext cx="12146280" cy="6858000"/>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647" b="97059" l="694" r="99306">
                        <a14:foregroundMark x1="4601" y1="33235" x2="4601" y2="33235"/>
                        <a14:foregroundMark x1="16493" y1="45000" x2="16493" y2="45000"/>
                        <a14:foregroundMark x1="8594" y1="42059" x2="8594" y2="42059"/>
                        <a14:foregroundMark x1="12500" y1="59118" x2="12500" y2="59118"/>
                        <a14:foregroundMark x1="28993" y1="33824" x2="28993" y2="33824"/>
                        <a14:foregroundMark x1="35156" y1="38529" x2="35156" y2="38529"/>
                        <a14:foregroundMark x1="42969" y1="40000" x2="42969" y2="40000"/>
                        <a14:foregroundMark x1="43229" y1="66176" x2="43229" y2="66176"/>
                        <a14:foregroundMark x1="60156" y1="38824" x2="60156" y2="38824"/>
                        <a14:foregroundMark x1="67014" y1="40000" x2="67014" y2="40000"/>
                        <a14:foregroundMark x1="64236" y1="16176" x2="64236" y2="16176"/>
                        <a14:foregroundMark x1="64149" y1="63529" x2="64149" y2="63529"/>
                        <a14:foregroundMark x1="80990" y1="23824" x2="80990" y2="23824"/>
                        <a14:foregroundMark x1="91146" y1="42647" x2="91146" y2="42647"/>
                        <a14:foregroundMark x1="84115" y1="37647" x2="84115" y2="37647"/>
                        <a14:foregroundMark x1="86285" y1="55882" x2="86285" y2="55882"/>
                        <a14:backgroundMark x1="79948" y1="48824" x2="79948" y2="48824"/>
                        <a14:backgroundMark x1="79948" y1="48824" x2="82292" y2="31176"/>
                        <a14:backgroundMark x1="93837" y1="54412" x2="94792" y2="60588"/>
                      </a14:backgroundRemoval>
                    </a14:imgEffect>
                  </a14:imgLayer>
                </a14:imgProps>
              </a:ext>
            </a:extLst>
          </a:blip>
          <a:stretch>
            <a:fillRect/>
          </a:stretch>
        </p:blipFill>
        <p:spPr>
          <a:xfrm>
            <a:off x="1704054" y="2116566"/>
            <a:ext cx="8829611" cy="24532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62865" y="0"/>
            <a:ext cx="12129770" cy="6857365"/>
          </a:xfrm>
          <a:prstGeom prst="rect">
            <a:avLst/>
          </a:prstGeom>
        </p:spPr>
      </p:pic>
      <p:pic>
        <p:nvPicPr>
          <p:cNvPr id="10" name="Content Placeholder 9" descr="Screenshot (221)"/>
          <p:cNvPicPr>
            <a:picLocks noGrp="1" noChangeAspect="1"/>
          </p:cNvPicPr>
          <p:nvPr>
            <p:ph sz="half" idx="2"/>
          </p:nvPr>
        </p:nvPicPr>
        <p:blipFill>
          <a:blip r:embed="rId5"/>
          <a:srcRect l="7255" t="11124" r="11373" b="14431"/>
          <a:stretch>
            <a:fillRect/>
          </a:stretch>
        </p:blipFill>
        <p:spPr>
          <a:xfrm>
            <a:off x="797560" y="233680"/>
            <a:ext cx="10992485" cy="64376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5407"/>
          <a:stretch>
            <a:fillRect/>
          </a:stretch>
        </p:blipFill>
        <p:spPr>
          <a:xfrm>
            <a:off x="0" y="-1"/>
            <a:ext cx="12192000" cy="6858001"/>
          </a:xfrm>
          <a:prstGeom prst="rect">
            <a:avLst/>
          </a:prstGeom>
        </p:spPr>
      </p:pic>
      <p:sp>
        <p:nvSpPr>
          <p:cNvPr id="2" name="Title 1"/>
          <p:cNvSpPr>
            <a:spLocks noGrp="1"/>
          </p:cNvSpPr>
          <p:nvPr>
            <p:ph type="title"/>
          </p:nvPr>
        </p:nvSpPr>
        <p:spPr>
          <a:xfrm>
            <a:off x="899160" y="1097915"/>
            <a:ext cx="10515600" cy="4319905"/>
          </a:xfrm>
        </p:spPr>
        <p:txBody>
          <a:bodyPr>
            <a:noAutofit/>
          </a:bodyPr>
          <a:lstStyle/>
          <a:p>
            <a:pPr algn="just">
              <a:lnSpc>
                <a:spcPct val="150000"/>
              </a:lnSpc>
            </a:pPr>
            <a:r>
              <a:rPr lang="en-SG" altLang="en-US" dirty="0">
                <a:latin typeface="VNI-Avo" pitchFamily="2" charset="0"/>
              </a:rPr>
              <a:t>Vöøa heát thaùng baûy, phoá baùn ñoà chôi ñaõ treo ñaày caùc thöù maët naï, troáng con, ñeøn oâng sao, ñeøn con ong, ñeøn con coâng,... Taát caû ñeàu röïc rôõ.</a:t>
            </a:r>
          </a:p>
        </p:txBody>
      </p:sp>
      <p:sp>
        <p:nvSpPr>
          <p:cNvPr id="4" name="Rectangle 3"/>
          <p:cNvSpPr/>
          <p:nvPr/>
        </p:nvSpPr>
        <p:spPr>
          <a:xfrm>
            <a:off x="939699" y="2940958"/>
            <a:ext cx="1728470" cy="814705"/>
          </a:xfrm>
          <a:prstGeom prst="rect">
            <a:avLst/>
          </a:prstGeom>
        </p:spPr>
        <p:txBody>
          <a:bodyPr wrap="none">
            <a:spAutoFit/>
          </a:bodyPr>
          <a:lstStyle/>
          <a:p>
            <a:r>
              <a:rPr lang="en-SG" altLang="en-US" sz="4700" b="1" dirty="0" err="1">
                <a:solidFill>
                  <a:srgbClr val="FF0000"/>
                </a:solidFill>
                <a:latin typeface="VNI-Avo" pitchFamily="2" charset="0"/>
              </a:rPr>
              <a:t>troáng</a:t>
            </a:r>
          </a:p>
        </p:txBody>
      </p:sp>
      <p:sp>
        <p:nvSpPr>
          <p:cNvPr id="7" name="Rectangle 6"/>
          <p:cNvSpPr/>
          <p:nvPr/>
        </p:nvSpPr>
        <p:spPr>
          <a:xfrm>
            <a:off x="5681969" y="2940368"/>
            <a:ext cx="1354455" cy="814705"/>
          </a:xfrm>
          <a:prstGeom prst="rect">
            <a:avLst/>
          </a:prstGeom>
        </p:spPr>
        <p:txBody>
          <a:bodyPr wrap="none">
            <a:spAutoFit/>
          </a:bodyPr>
          <a:lstStyle/>
          <a:p>
            <a:r>
              <a:rPr lang="en-SG" sz="4700" b="1" dirty="0" err="1">
                <a:solidFill>
                  <a:srgbClr val="FF0000"/>
                </a:solidFill>
                <a:latin typeface="VNI-Avo" pitchFamily="2" charset="0"/>
              </a:rPr>
              <a:t>oâng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37" y="6095546"/>
            <a:ext cx="974272" cy="80215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318" y="6095238"/>
            <a:ext cx="974272" cy="80215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761" y="6095140"/>
            <a:ext cx="974272" cy="80215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664" y="6095141"/>
            <a:ext cx="974272" cy="802151"/>
          </a:xfrm>
          <a:prstGeom prst="rect">
            <a:avLst/>
          </a:prstGeom>
        </p:spPr>
      </p:pic>
      <p:pic>
        <p:nvPicPr>
          <p:cNvPr id="10" name="Content Placeholder 9"/>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973185" y="6075045"/>
            <a:ext cx="998220" cy="822325"/>
          </a:xfrm>
          <a:prstGeom prst="rect">
            <a:avLst/>
          </a:prstGeom>
        </p:spPr>
      </p:pic>
      <p:pic>
        <p:nvPicPr>
          <p:cNvPr id="15" name="Content Placeholder 9"/>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10933430" y="6095365"/>
            <a:ext cx="1022350" cy="842010"/>
          </a:xfrm>
          <a:prstGeom prst="rect">
            <a:avLst/>
          </a:prstGeom>
        </p:spPr>
      </p:pic>
      <p:sp>
        <p:nvSpPr>
          <p:cNvPr id="8" name="Rectangle 6"/>
          <p:cNvSpPr/>
          <p:nvPr/>
        </p:nvSpPr>
        <p:spPr>
          <a:xfrm>
            <a:off x="888989" y="3971608"/>
            <a:ext cx="1330325" cy="814705"/>
          </a:xfrm>
          <a:prstGeom prst="rect">
            <a:avLst/>
          </a:prstGeom>
        </p:spPr>
        <p:txBody>
          <a:bodyPr wrap="none">
            <a:spAutoFit/>
          </a:bodyPr>
          <a:lstStyle/>
          <a:p>
            <a:r>
              <a:rPr lang="en-SG" sz="4700" b="1" dirty="0" err="1">
                <a:solidFill>
                  <a:srgbClr val="FF0000"/>
                </a:solidFill>
                <a:latin typeface="VNI-Avo" pitchFamily="2" charset="0"/>
              </a:rPr>
              <a:t>ong</a:t>
            </a:r>
          </a:p>
        </p:txBody>
      </p:sp>
      <p:sp>
        <p:nvSpPr>
          <p:cNvPr id="16" name="Rectangle 6"/>
          <p:cNvSpPr/>
          <p:nvPr/>
        </p:nvSpPr>
        <p:spPr>
          <a:xfrm>
            <a:off x="5168889" y="3961448"/>
            <a:ext cx="1741170" cy="814705"/>
          </a:xfrm>
          <a:prstGeom prst="rect">
            <a:avLst/>
          </a:prstGeom>
        </p:spPr>
        <p:txBody>
          <a:bodyPr wrap="none">
            <a:spAutoFit/>
          </a:bodyPr>
          <a:lstStyle/>
          <a:p>
            <a:r>
              <a:rPr lang="en-SG" sz="4700" b="1" dirty="0" err="1">
                <a:solidFill>
                  <a:srgbClr val="FF0000"/>
                </a:solidFill>
                <a:latin typeface="VNI-Avo" pitchFamily="2" charset="0"/>
              </a:rPr>
              <a:t>coâng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7" grpId="0"/>
      <p:bldP spid="8"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5407"/>
          <a:stretch>
            <a:fillRect/>
          </a:stretch>
        </p:blipFill>
        <p:spPr>
          <a:xfrm>
            <a:off x="0" y="-1"/>
            <a:ext cx="12192000" cy="6858001"/>
          </a:xfrm>
          <a:prstGeom prst="rect">
            <a:avLst/>
          </a:prstGeom>
        </p:spPr>
      </p:pic>
      <p:sp>
        <p:nvSpPr>
          <p:cNvPr id="4" name="Title 3"/>
          <p:cNvSpPr>
            <a:spLocks noGrp="1"/>
          </p:cNvSpPr>
          <p:nvPr>
            <p:ph type="title"/>
          </p:nvPr>
        </p:nvSpPr>
        <p:spPr>
          <a:xfrm>
            <a:off x="899160" y="1097915"/>
            <a:ext cx="10515600" cy="4319905"/>
          </a:xfrm>
        </p:spPr>
        <p:txBody>
          <a:bodyPr>
            <a:noAutofit/>
          </a:bodyPr>
          <a:lstStyle/>
          <a:p>
            <a:pPr algn="just">
              <a:lnSpc>
                <a:spcPct val="150000"/>
              </a:lnSpc>
            </a:pPr>
            <a:r>
              <a:rPr lang="en-SG" altLang="en-US" b="1" dirty="0">
                <a:latin typeface="VNI-Avo" pitchFamily="2" charset="0"/>
              </a:rPr>
              <a:t>Vöøa heát thaùng baûy, phoá baùn ñoà chôi ñaõ treo ñaày caùc thöù maët naï, troáng con, ñeøn oâng sao, ñeøn con ong, ñeøn con coâng,... Taát caû ñeàu röïc rôõ.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ownloads\hình sách TV ( tuần 6 đến 12)\hình sách TV ( tuần 6 đến 12)\chủ đề 12\bài 2\Screenshot (222).pngScreenshot (222)"/>
          <p:cNvPicPr>
            <a:picLocks noChangeAspect="1"/>
          </p:cNvPicPr>
          <p:nvPr/>
        </p:nvPicPr>
        <p:blipFill>
          <a:blip r:embed="rId2"/>
          <a:srcRect/>
          <a:stretch>
            <a:fillRect/>
          </a:stretch>
        </p:blipFill>
        <p:spPr>
          <a:xfrm>
            <a:off x="1152525" y="-635"/>
            <a:ext cx="10363835" cy="6858000"/>
          </a:xfrm>
          <a:prstGeom prst="rect">
            <a:avLst/>
          </a:prstGeom>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1365" cy="7264400"/>
          </a:xfrm>
          <a:prstGeom prst="rect">
            <a:avLst/>
          </a:prstGeom>
        </p:spPr>
      </p:pic>
      <p:sp>
        <p:nvSpPr>
          <p:cNvPr id="6" name="Rounded Rectangle 5"/>
          <p:cNvSpPr/>
          <p:nvPr/>
        </p:nvSpPr>
        <p:spPr>
          <a:xfrm>
            <a:off x="598786"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5800" b="1" dirty="0" smtClean="0">
                <a:latin typeface="VNI-Avo" pitchFamily="2" charset="0"/>
              </a:rPr>
              <a:t>ang</a:t>
            </a:r>
          </a:p>
        </p:txBody>
      </p:sp>
      <p:sp>
        <p:nvSpPr>
          <p:cNvPr id="3" name="Rounded Rectangle 2"/>
          <p:cNvSpPr/>
          <p:nvPr/>
        </p:nvSpPr>
        <p:spPr>
          <a:xfrm>
            <a:off x="594341"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7" name="Rounded Rectangle 6"/>
          <p:cNvSpPr/>
          <p:nvPr/>
        </p:nvSpPr>
        <p:spPr>
          <a:xfrm>
            <a:off x="9801664"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latin typeface="VNI-Avo" pitchFamily="2" charset="0"/>
                <a:cs typeface="VNI-Avo" pitchFamily="2" charset="0"/>
              </a:rPr>
              <a:t>laù baøng</a:t>
            </a:r>
          </a:p>
        </p:txBody>
      </p:sp>
      <p:sp>
        <p:nvSpPr>
          <p:cNvPr id="8" name="Rounded Rectangle 7"/>
          <p:cNvSpPr/>
          <p:nvPr/>
        </p:nvSpPr>
        <p:spPr>
          <a:xfrm>
            <a:off x="9801839" y="1271595"/>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9" name="Rounded Rectangle 8"/>
          <p:cNvSpPr/>
          <p:nvPr/>
        </p:nvSpPr>
        <p:spPr>
          <a:xfrm>
            <a:off x="2426721"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5500" b="1" dirty="0">
                <a:latin typeface="VNI-Avo" pitchFamily="2" charset="0"/>
                <a:cs typeface="VNI-Avo" pitchFamily="2" charset="0"/>
              </a:rPr>
              <a:t>aêng</a:t>
            </a:r>
          </a:p>
        </p:txBody>
      </p:sp>
      <p:sp>
        <p:nvSpPr>
          <p:cNvPr id="10" name="Rounded Rectangle 9"/>
          <p:cNvSpPr/>
          <p:nvPr/>
        </p:nvSpPr>
        <p:spPr>
          <a:xfrm>
            <a:off x="2427356"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1" name="Rounded Rectangle 10"/>
          <p:cNvSpPr/>
          <p:nvPr/>
        </p:nvSpPr>
        <p:spPr>
          <a:xfrm>
            <a:off x="4255925"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5800" b="1" dirty="0">
                <a:latin typeface="VNI-Avo" pitchFamily="2" charset="0"/>
                <a:cs typeface="VNI-Avo" pitchFamily="2" charset="0"/>
              </a:rPr>
              <a:t>aâng</a:t>
            </a:r>
          </a:p>
        </p:txBody>
      </p:sp>
      <p:sp>
        <p:nvSpPr>
          <p:cNvPr id="12" name="Rounded Rectangle 11"/>
          <p:cNvSpPr/>
          <p:nvPr/>
        </p:nvSpPr>
        <p:spPr>
          <a:xfrm>
            <a:off x="4271165"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3" name="Rounded Rectangle 12"/>
          <p:cNvSpPr/>
          <p:nvPr/>
        </p:nvSpPr>
        <p:spPr>
          <a:xfrm>
            <a:off x="6081724"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en-US" sz="4500" b="1" dirty="0">
                <a:latin typeface="VNI-Avo" pitchFamily="2" charset="0"/>
              </a:rPr>
              <a:t>caù vaøng</a:t>
            </a:r>
          </a:p>
        </p:txBody>
      </p:sp>
      <p:sp>
        <p:nvSpPr>
          <p:cNvPr id="14" name="Rounded Rectangle 13"/>
          <p:cNvSpPr/>
          <p:nvPr/>
        </p:nvSpPr>
        <p:spPr>
          <a:xfrm>
            <a:off x="6099504"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5" name="Rounded Rectangle 14"/>
          <p:cNvSpPr/>
          <p:nvPr/>
        </p:nvSpPr>
        <p:spPr>
          <a:xfrm>
            <a:off x="7909658"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en-US" sz="3800" b="1" dirty="0">
                <a:latin typeface="VNI-Avo" pitchFamily="2" charset="0"/>
              </a:rPr>
              <a:t>maêng cuït</a:t>
            </a:r>
          </a:p>
        </p:txBody>
      </p:sp>
      <p:sp>
        <p:nvSpPr>
          <p:cNvPr id="16" name="Rounded Rectangle 15"/>
          <p:cNvSpPr/>
          <p:nvPr/>
        </p:nvSpPr>
        <p:spPr>
          <a:xfrm>
            <a:off x="7909714" y="1271596"/>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7" name="Rounded Rectangle 16"/>
          <p:cNvSpPr/>
          <p:nvPr/>
        </p:nvSpPr>
        <p:spPr>
          <a:xfrm>
            <a:off x="9807298" y="369613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smtClean="0">
                <a:latin typeface="VNI-Avo" pitchFamily="2" charset="0"/>
              </a:rPr>
              <a:t>sang thu</a:t>
            </a:r>
          </a:p>
        </p:txBody>
      </p:sp>
      <p:sp>
        <p:nvSpPr>
          <p:cNvPr id="18" name="Rounded Rectangle 17"/>
          <p:cNvSpPr/>
          <p:nvPr/>
        </p:nvSpPr>
        <p:spPr>
          <a:xfrm>
            <a:off x="9807298" y="3696138"/>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0" name="Rounded Rectangle 19"/>
          <p:cNvSpPr/>
          <p:nvPr/>
        </p:nvSpPr>
        <p:spPr>
          <a:xfrm>
            <a:off x="597921" y="3696141"/>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5000" b="1" dirty="0">
                <a:latin typeface="VNI-Avo" pitchFamily="2" charset="0"/>
                <a:cs typeface="VNI-Avo" pitchFamily="2" charset="0"/>
              </a:rPr>
              <a:t>nhaø taàng</a:t>
            </a:r>
          </a:p>
        </p:txBody>
      </p:sp>
      <p:sp>
        <p:nvSpPr>
          <p:cNvPr id="21" name="Rounded Rectangle 20"/>
          <p:cNvSpPr/>
          <p:nvPr/>
        </p:nvSpPr>
        <p:spPr>
          <a:xfrm>
            <a:off x="594111" y="369613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2" name="Rounded Rectangle 21"/>
          <p:cNvSpPr/>
          <p:nvPr/>
        </p:nvSpPr>
        <p:spPr>
          <a:xfrm>
            <a:off x="2471747" y="369614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latin typeface="VNI-Avo" pitchFamily="2" charset="0"/>
              </a:rPr>
              <a:t>chò Haèng</a:t>
            </a:r>
          </a:p>
        </p:txBody>
      </p:sp>
      <p:sp>
        <p:nvSpPr>
          <p:cNvPr id="23" name="Rounded Rectangle 22"/>
          <p:cNvSpPr/>
          <p:nvPr/>
        </p:nvSpPr>
        <p:spPr>
          <a:xfrm>
            <a:off x="2471747" y="369613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4" name="Rounded Rectangle 23"/>
          <p:cNvSpPr/>
          <p:nvPr/>
        </p:nvSpPr>
        <p:spPr>
          <a:xfrm>
            <a:off x="6080858" y="374679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500" b="1" dirty="0">
                <a:latin typeface="VNI-Avo" pitchFamily="2" charset="0"/>
              </a:rPr>
              <a:t>sao vaøng</a:t>
            </a:r>
          </a:p>
        </p:txBody>
      </p:sp>
      <p:sp>
        <p:nvSpPr>
          <p:cNvPr id="25" name="Rounded Rectangle 24"/>
          <p:cNvSpPr/>
          <p:nvPr/>
        </p:nvSpPr>
        <p:spPr>
          <a:xfrm>
            <a:off x="6080858" y="374678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6" name="Rounded Rectangle 25"/>
          <p:cNvSpPr/>
          <p:nvPr/>
        </p:nvSpPr>
        <p:spPr>
          <a:xfrm>
            <a:off x="4252058" y="374679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800" b="1" dirty="0" smtClean="0">
                <a:latin typeface="VNI-Avo" pitchFamily="2" charset="0"/>
              </a:rPr>
              <a:t>maêng tre</a:t>
            </a:r>
          </a:p>
        </p:txBody>
      </p:sp>
      <p:sp>
        <p:nvSpPr>
          <p:cNvPr id="27" name="Rounded Rectangle 26"/>
          <p:cNvSpPr/>
          <p:nvPr/>
        </p:nvSpPr>
        <p:spPr>
          <a:xfrm>
            <a:off x="4271108" y="374678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8" name="Rounded Rectangle 27"/>
          <p:cNvSpPr/>
          <p:nvPr/>
        </p:nvSpPr>
        <p:spPr>
          <a:xfrm>
            <a:off x="7928487" y="3696138"/>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latin typeface="VNI-Avo" pitchFamily="2" charset="0"/>
              </a:rPr>
              <a:t>traêng troøn</a:t>
            </a:r>
          </a:p>
        </p:txBody>
      </p:sp>
      <p:sp>
        <p:nvSpPr>
          <p:cNvPr id="29" name="Rounded Rectangle 28"/>
          <p:cNvSpPr/>
          <p:nvPr/>
        </p:nvSpPr>
        <p:spPr>
          <a:xfrm>
            <a:off x="7928487" y="3696137"/>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31" name="Rectangle 30"/>
          <p:cNvSpPr/>
          <p:nvPr/>
        </p:nvSpPr>
        <p:spPr>
          <a:xfrm>
            <a:off x="4670108" y="172522"/>
            <a:ext cx="2849880" cy="937260"/>
          </a:xfrm>
          <a:prstGeom prst="rect">
            <a:avLst/>
          </a:prstGeom>
        </p:spPr>
        <p:txBody>
          <a:bodyPr wrap="none">
            <a:spAutoFit/>
          </a:bodyPr>
          <a:lstStyle/>
          <a:p>
            <a:pPr algn="ctr"/>
            <a:r>
              <a:rPr lang="en-US" sz="55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Lật</a:t>
            </a:r>
            <a:r>
              <a:rPr lang="en-US" sz="55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ô </a:t>
            </a:r>
            <a:r>
              <a:rPr lang="en-US" sz="55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chữ</a:t>
            </a:r>
            <a:endParaRPr lang="en-US" sz="5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strVal val="ppt_h"/>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7" presetClass="entr" presetSubtype="1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7" presetClass="exit" presetSubtype="10"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strVal val="ppt_h"/>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7" presetClass="entr" presetSubtype="10" fill="hold" grpId="1"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7" presetClass="exit" presetSubtype="10" fill="hold" grpId="0"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strVal val="ppt_h"/>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7" presetClass="entr" presetSubtype="10"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7" presetClass="exit" presetSubtype="10" fill="hold" grpId="0" nodeType="clickEffect">
                                  <p:stCondLst>
                                    <p:cond delay="0"/>
                                  </p:stCondLst>
                                  <p:childTnLst>
                                    <p:anim calcmode="lin" valueType="num">
                                      <p:cBhvr>
                                        <p:cTn id="48" dur="500"/>
                                        <p:tgtEl>
                                          <p:spTgt spid="12"/>
                                        </p:tgtEl>
                                        <p:attrNameLst>
                                          <p:attrName>ppt_w</p:attrName>
                                        </p:attrNameLst>
                                      </p:cBhvr>
                                      <p:tavLst>
                                        <p:tav tm="0">
                                          <p:val>
                                            <p:strVal val="ppt_w"/>
                                          </p:val>
                                        </p:tav>
                                        <p:tav tm="100000">
                                          <p:val>
                                            <p:fltVal val="0"/>
                                          </p:val>
                                        </p:tav>
                                      </p:tavLst>
                                    </p:anim>
                                    <p:anim calcmode="lin" valueType="num">
                                      <p:cBhvr>
                                        <p:cTn id="49" dur="500"/>
                                        <p:tgtEl>
                                          <p:spTgt spid="12"/>
                                        </p:tgtEl>
                                        <p:attrNameLst>
                                          <p:attrName>ppt_h</p:attrName>
                                        </p:attrNameLst>
                                      </p:cBhvr>
                                      <p:tavLst>
                                        <p:tav tm="0">
                                          <p:val>
                                            <p:strVal val="ppt_h"/>
                                          </p:val>
                                        </p:tav>
                                        <p:tav tm="100000">
                                          <p:val>
                                            <p:strVal val="ppt_h"/>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7" presetClass="entr" presetSubtype="10" fill="hold" grpId="1"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17" presetClass="exit" presetSubtype="10" fill="hold" grpId="0" nodeType="clickEffect">
                                  <p:stCondLst>
                                    <p:cond delay="0"/>
                                  </p:stCondLst>
                                  <p:childTnLst>
                                    <p:anim calcmode="lin" valueType="num">
                                      <p:cBhvr>
                                        <p:cTn id="62" dur="500"/>
                                        <p:tgtEl>
                                          <p:spTgt spid="14"/>
                                        </p:tgtEl>
                                        <p:attrNameLst>
                                          <p:attrName>ppt_w</p:attrName>
                                        </p:attrNameLst>
                                      </p:cBhvr>
                                      <p:tavLst>
                                        <p:tav tm="0">
                                          <p:val>
                                            <p:strVal val="ppt_w"/>
                                          </p:val>
                                        </p:tav>
                                        <p:tav tm="100000">
                                          <p:val>
                                            <p:fltVal val="0"/>
                                          </p:val>
                                        </p:tav>
                                      </p:tavLst>
                                    </p:anim>
                                    <p:anim calcmode="lin" valueType="num">
                                      <p:cBhvr>
                                        <p:cTn id="63" dur="500"/>
                                        <p:tgtEl>
                                          <p:spTgt spid="14"/>
                                        </p:tgtEl>
                                        <p:attrNameLst>
                                          <p:attrName>ppt_h</p:attrName>
                                        </p:attrNameLst>
                                      </p:cBhvr>
                                      <p:tavLst>
                                        <p:tav tm="0">
                                          <p:val>
                                            <p:strVal val="ppt_h"/>
                                          </p:val>
                                        </p:tav>
                                        <p:tav tm="100000">
                                          <p:val>
                                            <p:strVal val="ppt_h"/>
                                          </p:val>
                                        </p:tav>
                                      </p:tavLst>
                                    </p:anim>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7" presetClass="entr" presetSubtype="10" fill="hold" grpId="1"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3"/>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7" presetClass="exit" presetSubtype="10" fill="hold" grpId="0" nodeType="clickEffect">
                                  <p:stCondLst>
                                    <p:cond delay="0"/>
                                  </p:stCondLst>
                                  <p:childTnLst>
                                    <p:anim calcmode="lin" valueType="num">
                                      <p:cBhvr>
                                        <p:cTn id="76" dur="500"/>
                                        <p:tgtEl>
                                          <p:spTgt spid="16"/>
                                        </p:tgtEl>
                                        <p:attrNameLst>
                                          <p:attrName>ppt_w</p:attrName>
                                        </p:attrNameLst>
                                      </p:cBhvr>
                                      <p:tavLst>
                                        <p:tav tm="0">
                                          <p:val>
                                            <p:strVal val="ppt_w"/>
                                          </p:val>
                                        </p:tav>
                                        <p:tav tm="100000">
                                          <p:val>
                                            <p:fltVal val="0"/>
                                          </p:val>
                                        </p:tav>
                                      </p:tavLst>
                                    </p:anim>
                                    <p:anim calcmode="lin" valueType="num">
                                      <p:cBhvr>
                                        <p:cTn id="77" dur="500"/>
                                        <p:tgtEl>
                                          <p:spTgt spid="16"/>
                                        </p:tgtEl>
                                        <p:attrNameLst>
                                          <p:attrName>ppt_h</p:attrName>
                                        </p:attrNameLst>
                                      </p:cBhvr>
                                      <p:tavLst>
                                        <p:tav tm="0">
                                          <p:val>
                                            <p:strVal val="ppt_h"/>
                                          </p:val>
                                        </p:tav>
                                        <p:tav tm="100000">
                                          <p:val>
                                            <p:strVal val="ppt_h"/>
                                          </p:val>
                                        </p:tav>
                                      </p:tavLst>
                                    </p:anim>
                                    <p:set>
                                      <p:cBhvr>
                                        <p:cTn id="7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7" presetClass="entr" presetSubtype="10" fill="hold" grpId="1"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grpId="0" nodeType="clickEffect">
                                  <p:stCondLst>
                                    <p:cond delay="0"/>
                                  </p:stCondLst>
                                  <p:childTnLst>
                                    <p:anim calcmode="lin" valueType="num">
                                      <p:cBhvr>
                                        <p:cTn id="90" dur="500"/>
                                        <p:tgtEl>
                                          <p:spTgt spid="18"/>
                                        </p:tgtEl>
                                        <p:attrNameLst>
                                          <p:attrName>ppt_w</p:attrName>
                                        </p:attrNameLst>
                                      </p:cBhvr>
                                      <p:tavLst>
                                        <p:tav tm="0">
                                          <p:val>
                                            <p:strVal val="ppt_w"/>
                                          </p:val>
                                        </p:tav>
                                        <p:tav tm="100000">
                                          <p:val>
                                            <p:fltVal val="0"/>
                                          </p:val>
                                        </p:tav>
                                      </p:tavLst>
                                    </p:anim>
                                    <p:anim calcmode="lin" valueType="num">
                                      <p:cBhvr>
                                        <p:cTn id="91" dur="500"/>
                                        <p:tgtEl>
                                          <p:spTgt spid="18"/>
                                        </p:tgtEl>
                                        <p:attrNameLst>
                                          <p:attrName>ppt_h</p:attrName>
                                        </p:attrNameLst>
                                      </p:cBhvr>
                                      <p:tavLst>
                                        <p:tav tm="0">
                                          <p:val>
                                            <p:strVal val="ppt_h"/>
                                          </p:val>
                                        </p:tav>
                                        <p:tav tm="100000">
                                          <p:val>
                                            <p:strVal val="ppt_h"/>
                                          </p:val>
                                        </p:tav>
                                      </p:tavLst>
                                    </p:anim>
                                    <p:set>
                                      <p:cBhvr>
                                        <p:cTn id="9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17"/>
                    </p:tgtEl>
                  </p:cond>
                </p:stCondLst>
                <p:endSync evt="end" delay="0">
                  <p:rtn val="all"/>
                </p:endSync>
                <p:childTnLst>
                  <p:par>
                    <p:cTn id="94" fill="hold">
                      <p:stCondLst>
                        <p:cond delay="0"/>
                      </p:stCondLst>
                      <p:childTnLst>
                        <p:par>
                          <p:cTn id="95" fill="hold">
                            <p:stCondLst>
                              <p:cond delay="0"/>
                            </p:stCondLst>
                            <p:childTnLst>
                              <p:par>
                                <p:cTn id="96" presetID="17" presetClass="entr" presetSubtype="10" fill="hold" grpId="1"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7"/>
                  </p:tgtEl>
                </p:cond>
              </p:nextCondLst>
            </p:seq>
            <p:seq concurrent="1" nextAc="seek">
              <p:cTn id="100" restart="whenNotActive" fill="hold" evtFilter="cancelBubble" nodeType="interactiveSeq">
                <p:stCondLst>
                  <p:cond evt="onClick" delay="0">
                    <p:tgtEl>
                      <p:spTgt spid="21"/>
                    </p:tgtEl>
                  </p:cond>
                </p:stCondLst>
                <p:endSync evt="end" delay="0">
                  <p:rtn val="all"/>
                </p:endSync>
                <p:childTnLst>
                  <p:par>
                    <p:cTn id="101" fill="hold">
                      <p:stCondLst>
                        <p:cond delay="0"/>
                      </p:stCondLst>
                      <p:childTnLst>
                        <p:par>
                          <p:cTn id="102" fill="hold">
                            <p:stCondLst>
                              <p:cond delay="0"/>
                            </p:stCondLst>
                            <p:childTnLst>
                              <p:par>
                                <p:cTn id="103" presetID="17" presetClass="exit" presetSubtype="10" fill="hold" grpId="0" nodeType="clickEffect">
                                  <p:stCondLst>
                                    <p:cond delay="0"/>
                                  </p:stCondLst>
                                  <p:childTnLst>
                                    <p:anim calcmode="lin" valueType="num">
                                      <p:cBhvr>
                                        <p:cTn id="104" dur="500"/>
                                        <p:tgtEl>
                                          <p:spTgt spid="21"/>
                                        </p:tgtEl>
                                        <p:attrNameLst>
                                          <p:attrName>ppt_w</p:attrName>
                                        </p:attrNameLst>
                                      </p:cBhvr>
                                      <p:tavLst>
                                        <p:tav tm="0">
                                          <p:val>
                                            <p:strVal val="ppt_w"/>
                                          </p:val>
                                        </p:tav>
                                        <p:tav tm="100000">
                                          <p:val>
                                            <p:fltVal val="0"/>
                                          </p:val>
                                        </p:tav>
                                      </p:tavLst>
                                    </p:anim>
                                    <p:anim calcmode="lin" valueType="num">
                                      <p:cBhvr>
                                        <p:cTn id="105" dur="500"/>
                                        <p:tgtEl>
                                          <p:spTgt spid="21"/>
                                        </p:tgtEl>
                                        <p:attrNameLst>
                                          <p:attrName>ppt_h</p:attrName>
                                        </p:attrNameLst>
                                      </p:cBhvr>
                                      <p:tavLst>
                                        <p:tav tm="0">
                                          <p:val>
                                            <p:strVal val="ppt_h"/>
                                          </p:val>
                                        </p:tav>
                                        <p:tav tm="100000">
                                          <p:val>
                                            <p:strVal val="ppt_h"/>
                                          </p:val>
                                        </p:tav>
                                      </p:tavLst>
                                    </p:anim>
                                    <p:set>
                                      <p:cBhvr>
                                        <p:cTn id="10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7" restart="whenNotActive" fill="hold" evtFilter="cancelBubble" nodeType="interactiveSeq">
                <p:stCondLst>
                  <p:cond evt="onClick" delay="0">
                    <p:tgtEl>
                      <p:spTgt spid="20"/>
                    </p:tgtEl>
                  </p:cond>
                </p:stCondLst>
                <p:endSync evt="end" delay="0">
                  <p:rtn val="all"/>
                </p:endSync>
                <p:childTnLst>
                  <p:par>
                    <p:cTn id="108" fill="hold">
                      <p:stCondLst>
                        <p:cond delay="0"/>
                      </p:stCondLst>
                      <p:childTnLst>
                        <p:par>
                          <p:cTn id="109" fill="hold">
                            <p:stCondLst>
                              <p:cond delay="0"/>
                            </p:stCondLst>
                            <p:childTnLst>
                              <p:par>
                                <p:cTn id="110" presetID="17" presetClass="entr" presetSubtype="10" fill="hold" grpId="1"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3"/>
                    </p:tgtEl>
                  </p:cond>
                </p:stCondLst>
                <p:endSync evt="end" delay="0">
                  <p:rtn val="all"/>
                </p:endSync>
                <p:childTnLst>
                  <p:par>
                    <p:cTn id="115" fill="hold">
                      <p:stCondLst>
                        <p:cond delay="0"/>
                      </p:stCondLst>
                      <p:childTnLst>
                        <p:par>
                          <p:cTn id="116" fill="hold">
                            <p:stCondLst>
                              <p:cond delay="0"/>
                            </p:stCondLst>
                            <p:childTnLst>
                              <p:par>
                                <p:cTn id="117" presetID="17" presetClass="exit" presetSubtype="10" fill="hold" grpId="0" nodeType="clickEffect">
                                  <p:stCondLst>
                                    <p:cond delay="0"/>
                                  </p:stCondLst>
                                  <p:childTnLst>
                                    <p:anim calcmode="lin" valueType="num">
                                      <p:cBhvr>
                                        <p:cTn id="118" dur="500"/>
                                        <p:tgtEl>
                                          <p:spTgt spid="23"/>
                                        </p:tgtEl>
                                        <p:attrNameLst>
                                          <p:attrName>ppt_w</p:attrName>
                                        </p:attrNameLst>
                                      </p:cBhvr>
                                      <p:tavLst>
                                        <p:tav tm="0">
                                          <p:val>
                                            <p:strVal val="ppt_w"/>
                                          </p:val>
                                        </p:tav>
                                        <p:tav tm="100000">
                                          <p:val>
                                            <p:fltVal val="0"/>
                                          </p:val>
                                        </p:tav>
                                      </p:tavLst>
                                    </p:anim>
                                    <p:anim calcmode="lin" valueType="num">
                                      <p:cBhvr>
                                        <p:cTn id="119" dur="500"/>
                                        <p:tgtEl>
                                          <p:spTgt spid="23"/>
                                        </p:tgtEl>
                                        <p:attrNameLst>
                                          <p:attrName>ppt_h</p:attrName>
                                        </p:attrNameLst>
                                      </p:cBhvr>
                                      <p:tavLst>
                                        <p:tav tm="0">
                                          <p:val>
                                            <p:strVal val="ppt_h"/>
                                          </p:val>
                                        </p:tav>
                                        <p:tav tm="100000">
                                          <p:val>
                                            <p:strVal val="ppt_h"/>
                                          </p:val>
                                        </p:tav>
                                      </p:tavLst>
                                    </p:anim>
                                    <p:set>
                                      <p:cBhvr>
                                        <p:cTn id="12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1" restart="whenNotActive" fill="hold" evtFilter="cancelBubble" nodeType="interactiveSeq">
                <p:stCondLst>
                  <p:cond evt="onClick" delay="0">
                    <p:tgtEl>
                      <p:spTgt spid="22"/>
                    </p:tgtEl>
                  </p:cond>
                </p:stCondLst>
                <p:endSync evt="end" delay="0">
                  <p:rtn val="all"/>
                </p:endSync>
                <p:childTnLst>
                  <p:par>
                    <p:cTn id="122" fill="hold">
                      <p:stCondLst>
                        <p:cond delay="0"/>
                      </p:stCondLst>
                      <p:childTnLst>
                        <p:par>
                          <p:cTn id="123" fill="hold">
                            <p:stCondLst>
                              <p:cond delay="0"/>
                            </p:stCondLst>
                            <p:childTnLst>
                              <p:par>
                                <p:cTn id="124" presetID="17" presetClass="entr" presetSubtype="10" fill="hold" grpId="1" nodeType="click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500" fill="hold"/>
                                        <p:tgtEl>
                                          <p:spTgt spid="23"/>
                                        </p:tgtEl>
                                        <p:attrNameLst>
                                          <p:attrName>ppt_w</p:attrName>
                                        </p:attrNameLst>
                                      </p:cBhvr>
                                      <p:tavLst>
                                        <p:tav tm="0">
                                          <p:val>
                                            <p:fltVal val="0"/>
                                          </p:val>
                                        </p:tav>
                                        <p:tav tm="100000">
                                          <p:val>
                                            <p:strVal val="#ppt_w"/>
                                          </p:val>
                                        </p:tav>
                                      </p:tavLst>
                                    </p:anim>
                                    <p:anim calcmode="lin" valueType="num">
                                      <p:cBhvr>
                                        <p:cTn id="12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seq concurrent="1" nextAc="seek">
              <p:cTn id="128" restart="whenNotActive" fill="hold" evtFilter="cancelBubble" nodeType="interactiveSeq">
                <p:stCondLst>
                  <p:cond evt="onClick" delay="0">
                    <p:tgtEl>
                      <p:spTgt spid="25"/>
                    </p:tgtEl>
                  </p:cond>
                </p:stCondLst>
                <p:endSync evt="end" delay="0">
                  <p:rtn val="all"/>
                </p:endSync>
                <p:childTnLst>
                  <p:par>
                    <p:cTn id="129" fill="hold">
                      <p:stCondLst>
                        <p:cond delay="0"/>
                      </p:stCondLst>
                      <p:childTnLst>
                        <p:par>
                          <p:cTn id="130" fill="hold">
                            <p:stCondLst>
                              <p:cond delay="0"/>
                            </p:stCondLst>
                            <p:childTnLst>
                              <p:par>
                                <p:cTn id="131" presetID="17" presetClass="exit" presetSubtype="10" fill="hold" grpId="0" nodeType="clickEffect">
                                  <p:stCondLst>
                                    <p:cond delay="0"/>
                                  </p:stCondLst>
                                  <p:childTnLst>
                                    <p:anim calcmode="lin" valueType="num">
                                      <p:cBhvr>
                                        <p:cTn id="132" dur="500"/>
                                        <p:tgtEl>
                                          <p:spTgt spid="25"/>
                                        </p:tgtEl>
                                        <p:attrNameLst>
                                          <p:attrName>ppt_w</p:attrName>
                                        </p:attrNameLst>
                                      </p:cBhvr>
                                      <p:tavLst>
                                        <p:tav tm="0">
                                          <p:val>
                                            <p:strVal val="ppt_w"/>
                                          </p:val>
                                        </p:tav>
                                        <p:tav tm="100000">
                                          <p:val>
                                            <p:fltVal val="0"/>
                                          </p:val>
                                        </p:tav>
                                      </p:tavLst>
                                    </p:anim>
                                    <p:anim calcmode="lin" valueType="num">
                                      <p:cBhvr>
                                        <p:cTn id="133" dur="500"/>
                                        <p:tgtEl>
                                          <p:spTgt spid="25"/>
                                        </p:tgtEl>
                                        <p:attrNameLst>
                                          <p:attrName>ppt_h</p:attrName>
                                        </p:attrNameLst>
                                      </p:cBhvr>
                                      <p:tavLst>
                                        <p:tav tm="0">
                                          <p:val>
                                            <p:strVal val="ppt_h"/>
                                          </p:val>
                                        </p:tav>
                                        <p:tav tm="100000">
                                          <p:val>
                                            <p:strVal val="ppt_h"/>
                                          </p:val>
                                        </p:tav>
                                      </p:tavLst>
                                    </p:anim>
                                    <p:set>
                                      <p:cBhvr>
                                        <p:cTn id="13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5" restart="whenNotActive" fill="hold" evtFilter="cancelBubble" nodeType="interactiveSeq">
                <p:stCondLst>
                  <p:cond evt="onClick" delay="0">
                    <p:tgtEl>
                      <p:spTgt spid="24"/>
                    </p:tgtEl>
                  </p:cond>
                </p:stCondLst>
                <p:endSync evt="end" delay="0">
                  <p:rtn val="all"/>
                </p:endSync>
                <p:childTnLst>
                  <p:par>
                    <p:cTn id="136" fill="hold">
                      <p:stCondLst>
                        <p:cond delay="0"/>
                      </p:stCondLst>
                      <p:childTnLst>
                        <p:par>
                          <p:cTn id="137" fill="hold">
                            <p:stCondLst>
                              <p:cond delay="0"/>
                            </p:stCondLst>
                            <p:childTnLst>
                              <p:par>
                                <p:cTn id="138" presetID="17" presetClass="entr" presetSubtype="10" fill="hold" grpId="1" nodeType="click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500" fill="hold"/>
                                        <p:tgtEl>
                                          <p:spTgt spid="25"/>
                                        </p:tgtEl>
                                        <p:attrNameLst>
                                          <p:attrName>ppt_w</p:attrName>
                                        </p:attrNameLst>
                                      </p:cBhvr>
                                      <p:tavLst>
                                        <p:tav tm="0">
                                          <p:val>
                                            <p:fltVal val="0"/>
                                          </p:val>
                                        </p:tav>
                                        <p:tav tm="100000">
                                          <p:val>
                                            <p:strVal val="#ppt_w"/>
                                          </p:val>
                                        </p:tav>
                                      </p:tavLst>
                                    </p:anim>
                                    <p:anim calcmode="lin" valueType="num">
                                      <p:cBhvr>
                                        <p:cTn id="141"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2" restart="whenNotActive" fill="hold" evtFilter="cancelBubble" nodeType="interactiveSeq">
                <p:stCondLst>
                  <p:cond evt="onClick" delay="0">
                    <p:tgtEl>
                      <p:spTgt spid="27"/>
                    </p:tgtEl>
                  </p:cond>
                </p:stCondLst>
                <p:endSync evt="end" delay="0">
                  <p:rtn val="all"/>
                </p:endSync>
                <p:childTnLst>
                  <p:par>
                    <p:cTn id="143" fill="hold">
                      <p:stCondLst>
                        <p:cond delay="0"/>
                      </p:stCondLst>
                      <p:childTnLst>
                        <p:par>
                          <p:cTn id="144" fill="hold">
                            <p:stCondLst>
                              <p:cond delay="0"/>
                            </p:stCondLst>
                            <p:childTnLst>
                              <p:par>
                                <p:cTn id="145" presetID="17" presetClass="exit" presetSubtype="10" fill="hold" grpId="0" nodeType="clickEffect">
                                  <p:stCondLst>
                                    <p:cond delay="0"/>
                                  </p:stCondLst>
                                  <p:childTnLst>
                                    <p:anim calcmode="lin" valueType="num">
                                      <p:cBhvr>
                                        <p:cTn id="146" dur="500"/>
                                        <p:tgtEl>
                                          <p:spTgt spid="27"/>
                                        </p:tgtEl>
                                        <p:attrNameLst>
                                          <p:attrName>ppt_w</p:attrName>
                                        </p:attrNameLst>
                                      </p:cBhvr>
                                      <p:tavLst>
                                        <p:tav tm="0">
                                          <p:val>
                                            <p:strVal val="ppt_w"/>
                                          </p:val>
                                        </p:tav>
                                        <p:tav tm="100000">
                                          <p:val>
                                            <p:fltVal val="0"/>
                                          </p:val>
                                        </p:tav>
                                      </p:tavLst>
                                    </p:anim>
                                    <p:anim calcmode="lin" valueType="num">
                                      <p:cBhvr>
                                        <p:cTn id="147" dur="500"/>
                                        <p:tgtEl>
                                          <p:spTgt spid="27"/>
                                        </p:tgtEl>
                                        <p:attrNameLst>
                                          <p:attrName>ppt_h</p:attrName>
                                        </p:attrNameLst>
                                      </p:cBhvr>
                                      <p:tavLst>
                                        <p:tav tm="0">
                                          <p:val>
                                            <p:strVal val="ppt_h"/>
                                          </p:val>
                                        </p:tav>
                                        <p:tav tm="100000">
                                          <p:val>
                                            <p:strVal val="ppt_h"/>
                                          </p:val>
                                        </p:tav>
                                      </p:tavLst>
                                    </p:anim>
                                    <p:set>
                                      <p:cBhvr>
                                        <p:cTn id="14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26"/>
                    </p:tgtEl>
                  </p:cond>
                </p:stCondLst>
                <p:endSync evt="end" delay="0">
                  <p:rtn val="all"/>
                </p:endSync>
                <p:childTnLst>
                  <p:par>
                    <p:cTn id="150" fill="hold">
                      <p:stCondLst>
                        <p:cond delay="0"/>
                      </p:stCondLst>
                      <p:childTnLst>
                        <p:par>
                          <p:cTn id="151" fill="hold">
                            <p:stCondLst>
                              <p:cond delay="0"/>
                            </p:stCondLst>
                            <p:childTnLst>
                              <p:par>
                                <p:cTn id="152" presetID="17" presetClass="entr" presetSubtype="10" fill="hold" grpId="1" nodeType="clickEffect">
                                  <p:stCondLst>
                                    <p:cond delay="0"/>
                                  </p:stCondLst>
                                  <p:childTnLst>
                                    <p:set>
                                      <p:cBhvr>
                                        <p:cTn id="153" dur="1" fill="hold">
                                          <p:stCondLst>
                                            <p:cond delay="0"/>
                                          </p:stCondLst>
                                        </p:cTn>
                                        <p:tgtEl>
                                          <p:spTgt spid="27"/>
                                        </p:tgtEl>
                                        <p:attrNameLst>
                                          <p:attrName>style.visibility</p:attrName>
                                        </p:attrNameLst>
                                      </p:cBhvr>
                                      <p:to>
                                        <p:strVal val="visible"/>
                                      </p:to>
                                    </p:set>
                                    <p:anim calcmode="lin" valueType="num">
                                      <p:cBhvr>
                                        <p:cTn id="154" dur="500" fill="hold"/>
                                        <p:tgtEl>
                                          <p:spTgt spid="27"/>
                                        </p:tgtEl>
                                        <p:attrNameLst>
                                          <p:attrName>ppt_w</p:attrName>
                                        </p:attrNameLst>
                                      </p:cBhvr>
                                      <p:tavLst>
                                        <p:tav tm="0">
                                          <p:val>
                                            <p:fltVal val="0"/>
                                          </p:val>
                                        </p:tav>
                                        <p:tav tm="100000">
                                          <p:val>
                                            <p:strVal val="#ppt_w"/>
                                          </p:val>
                                        </p:tav>
                                      </p:tavLst>
                                    </p:anim>
                                    <p:anim calcmode="lin" valueType="num">
                                      <p:cBhvr>
                                        <p:cTn id="155"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seq concurrent="1" nextAc="seek">
              <p:cTn id="156" restart="whenNotActive" fill="hold" evtFilter="cancelBubble" nodeType="interactiveSeq">
                <p:stCondLst>
                  <p:cond evt="onClick" delay="0">
                    <p:tgtEl>
                      <p:spTgt spid="29"/>
                    </p:tgtEl>
                  </p:cond>
                </p:stCondLst>
                <p:endSync evt="end" delay="0">
                  <p:rtn val="all"/>
                </p:endSync>
                <p:childTnLst>
                  <p:par>
                    <p:cTn id="157" fill="hold">
                      <p:stCondLst>
                        <p:cond delay="0"/>
                      </p:stCondLst>
                      <p:childTnLst>
                        <p:par>
                          <p:cTn id="158" fill="hold">
                            <p:stCondLst>
                              <p:cond delay="0"/>
                            </p:stCondLst>
                            <p:childTnLst>
                              <p:par>
                                <p:cTn id="159" presetID="17" presetClass="exit" presetSubtype="10" fill="hold" grpId="0" nodeType="clickEffect">
                                  <p:stCondLst>
                                    <p:cond delay="0"/>
                                  </p:stCondLst>
                                  <p:childTnLst>
                                    <p:anim calcmode="lin" valueType="num">
                                      <p:cBhvr>
                                        <p:cTn id="160" dur="500"/>
                                        <p:tgtEl>
                                          <p:spTgt spid="29"/>
                                        </p:tgtEl>
                                        <p:attrNameLst>
                                          <p:attrName>ppt_w</p:attrName>
                                        </p:attrNameLst>
                                      </p:cBhvr>
                                      <p:tavLst>
                                        <p:tav tm="0">
                                          <p:val>
                                            <p:strVal val="ppt_w"/>
                                          </p:val>
                                        </p:tav>
                                        <p:tav tm="100000">
                                          <p:val>
                                            <p:fltVal val="0"/>
                                          </p:val>
                                        </p:tav>
                                      </p:tavLst>
                                    </p:anim>
                                    <p:anim calcmode="lin" valueType="num">
                                      <p:cBhvr>
                                        <p:cTn id="161" dur="500"/>
                                        <p:tgtEl>
                                          <p:spTgt spid="29"/>
                                        </p:tgtEl>
                                        <p:attrNameLst>
                                          <p:attrName>ppt_h</p:attrName>
                                        </p:attrNameLst>
                                      </p:cBhvr>
                                      <p:tavLst>
                                        <p:tav tm="0">
                                          <p:val>
                                            <p:strVal val="ppt_h"/>
                                          </p:val>
                                        </p:tav>
                                        <p:tav tm="100000">
                                          <p:val>
                                            <p:strVal val="ppt_h"/>
                                          </p:val>
                                        </p:tav>
                                      </p:tavLst>
                                    </p:anim>
                                    <p:set>
                                      <p:cBhvr>
                                        <p:cTn id="16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3" restart="whenNotActive" fill="hold" evtFilter="cancelBubble" nodeType="interactiveSeq">
                <p:stCondLst>
                  <p:cond evt="onClick" delay="0">
                    <p:tgtEl>
                      <p:spTgt spid="28"/>
                    </p:tgtEl>
                  </p:cond>
                </p:stCondLst>
                <p:endSync evt="end" delay="0">
                  <p:rtn val="all"/>
                </p:endSync>
                <p:childTnLst>
                  <p:par>
                    <p:cTn id="164" fill="hold">
                      <p:stCondLst>
                        <p:cond delay="0"/>
                      </p:stCondLst>
                      <p:childTnLst>
                        <p:par>
                          <p:cTn id="165" fill="hold">
                            <p:stCondLst>
                              <p:cond delay="0"/>
                            </p:stCondLst>
                            <p:childTnLst>
                              <p:par>
                                <p:cTn id="166" presetID="17" presetClass="entr" presetSubtype="10" fill="hold" grpId="1" nodeType="clickEffect">
                                  <p:stCondLst>
                                    <p:cond delay="0"/>
                                  </p:stCondLst>
                                  <p:childTnLst>
                                    <p:set>
                                      <p:cBhvr>
                                        <p:cTn id="167" dur="1" fill="hold">
                                          <p:stCondLst>
                                            <p:cond delay="0"/>
                                          </p:stCondLst>
                                        </p:cTn>
                                        <p:tgtEl>
                                          <p:spTgt spid="29"/>
                                        </p:tgtEl>
                                        <p:attrNameLst>
                                          <p:attrName>style.visibility</p:attrName>
                                        </p:attrNameLst>
                                      </p:cBhvr>
                                      <p:to>
                                        <p:strVal val="visible"/>
                                      </p:to>
                                    </p:set>
                                    <p:anim calcmode="lin" valueType="num">
                                      <p:cBhvr>
                                        <p:cTn id="168" dur="500" fill="hold"/>
                                        <p:tgtEl>
                                          <p:spTgt spid="29"/>
                                        </p:tgtEl>
                                        <p:attrNameLst>
                                          <p:attrName>ppt_w</p:attrName>
                                        </p:attrNameLst>
                                      </p:cBhvr>
                                      <p:tavLst>
                                        <p:tav tm="0">
                                          <p:val>
                                            <p:fltVal val="0"/>
                                          </p:val>
                                        </p:tav>
                                        <p:tav tm="100000">
                                          <p:val>
                                            <p:strVal val="#ppt_w"/>
                                          </p:val>
                                        </p:tav>
                                      </p:tavLst>
                                    </p:anim>
                                    <p:anim calcmode="lin" valueType="num">
                                      <p:cBhvr>
                                        <p:cTn id="169"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8"/>
                  </p:tgtEl>
                </p:cond>
              </p:nextCondLst>
            </p:seq>
          </p:childTnLst>
        </p:cTn>
      </p:par>
    </p:tnLst>
    <p:bldLst>
      <p:bldP spid="3" grpId="0" bldLvl="0" animBg="1"/>
      <p:bldP spid="3" grpId="1" bldLvl="0" animBg="1"/>
      <p:bldP spid="8" grpId="0" bldLvl="0" animBg="1"/>
      <p:bldP spid="8" grpId="1" bldLvl="0" animBg="1"/>
      <p:bldP spid="10" grpId="0" bldLvl="0" animBg="1"/>
      <p:bldP spid="10" grpId="1" bldLvl="0" animBg="1"/>
      <p:bldP spid="12" grpId="0" bldLvl="0" animBg="1"/>
      <p:bldP spid="12" grpId="1" bldLvl="0" animBg="1"/>
      <p:bldP spid="14" grpId="0" bldLvl="0" animBg="1"/>
      <p:bldP spid="14" grpId="1" bldLvl="0" animBg="1"/>
      <p:bldP spid="16" grpId="0" bldLvl="0" animBg="1"/>
      <p:bldP spid="16" grpId="1" bldLvl="0" animBg="1"/>
      <p:bldP spid="18" grpId="0" bldLvl="0" animBg="1"/>
      <p:bldP spid="18" grpId="1" bldLvl="0" animBg="1"/>
      <p:bldP spid="21" grpId="0" bldLvl="0" animBg="1"/>
      <p:bldP spid="21" grpId="1" bldLvl="0" animBg="1"/>
      <p:bldP spid="23" grpId="0" bldLvl="0" animBg="1"/>
      <p:bldP spid="23" grpId="1" bldLvl="0" animBg="1"/>
      <p:bldP spid="25" grpId="0" bldLvl="0" animBg="1"/>
      <p:bldP spid="25" grpId="1" bldLvl="0" animBg="1"/>
      <p:bldP spid="27" grpId="0" bldLvl="0" animBg="1"/>
      <p:bldP spid="27" grpId="1" bldLvl="0" animBg="1"/>
      <p:bldP spid="29" grpId="0" bldLvl="0" animBg="1"/>
      <p:bldP spid="29"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635" y="133985"/>
            <a:ext cx="12191365" cy="6857365"/>
          </a:xfrm>
          <a:prstGeom prst="rect">
            <a:avLst/>
          </a:prstGeom>
        </p:spPr>
      </p:pic>
      <p:sp>
        <p:nvSpPr>
          <p:cNvPr id="12" name="Hộp Văn bản 11"/>
          <p:cNvSpPr txBox="1"/>
          <p:nvPr/>
        </p:nvSpPr>
        <p:spPr>
          <a:xfrm>
            <a:off x="838200" y="5478145"/>
            <a:ext cx="8225155" cy="706755"/>
          </a:xfrm>
          <a:prstGeom prst="rect">
            <a:avLst/>
          </a:prstGeom>
          <a:noFill/>
        </p:spPr>
        <p:txBody>
          <a:bodyPr wrap="square" rtlCol="0">
            <a:spAutoFit/>
          </a:bodyPr>
          <a:lstStyle/>
          <a:p>
            <a:r>
              <a:rPr lang="en-SG" altLang="en-US" sz="4000" b="1" dirty="0">
                <a:latin typeface="VNI-Avo" pitchFamily="2" charset="0"/>
              </a:rPr>
              <a:t>Tuïc leä ñoùn traêng vaøo khi naøo?</a:t>
            </a:r>
          </a:p>
        </p:txBody>
      </p:sp>
      <p:sp>
        <p:nvSpPr>
          <p:cNvPr id="2" name="Title 1"/>
          <p:cNvSpPr>
            <a:spLocks noGrp="1"/>
          </p:cNvSpPr>
          <p:nvPr>
            <p:ph type="title"/>
          </p:nvPr>
        </p:nvSpPr>
        <p:spPr>
          <a:xfrm>
            <a:off x="838835" y="874395"/>
            <a:ext cx="10515600" cy="4045585"/>
          </a:xfrm>
        </p:spPr>
        <p:txBody>
          <a:bodyPr>
            <a:noAutofit/>
          </a:bodyPr>
          <a:lstStyle/>
          <a:p>
            <a:pPr algn="just">
              <a:lnSpc>
                <a:spcPct val="150000"/>
              </a:lnSpc>
            </a:pPr>
            <a:r>
              <a:rPr lang="en-SG" altLang="en-US" b="1" dirty="0">
                <a:latin typeface="VNI-Avo" pitchFamily="2" charset="0"/>
              </a:rPr>
              <a:t>Tuïc leä ñoùn traêng vaøo giöõa muøa thu ñaõ coù töø xa xöa. Khi trôøi vöøa sang thu, ai naáy ñeàu haùo höùc chôø ñoùn ngaøy coù vaàng traêng troøn.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ỗ dành sẵn cho Nội dung 8" descr="C:\Users\hp\Downloads\hình sách TV ( tuần 6 đến 12)\hình sách TV ( tuần 6 đến 12)\chủ đề 12\bài 2\Screenshot (220).pngScreenshot (220)"/>
          <p:cNvPicPr>
            <a:picLocks noGrp="1" noChangeAspect="1"/>
          </p:cNvPicPr>
          <p:nvPr>
            <p:ph idx="1"/>
          </p:nvPr>
        </p:nvPicPr>
        <p:blipFill rotWithShape="1">
          <a:blip r:embed="rId3"/>
          <a:srcRect l="18825" t="15407" r="19657" b="21333"/>
          <a:stretch>
            <a:fillRect/>
          </a:stretch>
        </p:blipFill>
        <p:spPr>
          <a:xfrm>
            <a:off x="306705" y="243205"/>
            <a:ext cx="11579225" cy="643064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hỗ dành sẵn cho Nội dung 8" descr="C:\Users\hp\Downloads\hình sách TV ( tuần 6 đến 12)\hình sách TV ( tuần 6 đến 12)\chủ đề 12\bài 2\Screenshot (220).pngScreenshot (220)"/>
          <p:cNvPicPr>
            <a:picLocks noGrp="1" noChangeAspect="1"/>
          </p:cNvPicPr>
          <p:nvPr>
            <p:ph idx="1"/>
          </p:nvPr>
        </p:nvPicPr>
        <p:blipFill rotWithShape="1">
          <a:blip r:embed="rId3"/>
          <a:srcRect l="18674" t="15044" r="19344" b="21151"/>
          <a:stretch>
            <a:fillRect/>
          </a:stretch>
        </p:blipFill>
        <p:spPr>
          <a:xfrm>
            <a:off x="674370" y="1350010"/>
            <a:ext cx="10942955" cy="5507990"/>
          </a:xfrm>
        </p:spPr>
      </p:pic>
      <p:sp>
        <p:nvSpPr>
          <p:cNvPr id="5" name="Tiêu đề 4"/>
          <p:cNvSpPr>
            <a:spLocks noGrp="1"/>
          </p:cNvSpPr>
          <p:nvPr>
            <p:ph type="title"/>
          </p:nvPr>
        </p:nvSpPr>
        <p:spPr/>
        <p:txBody>
          <a:bodyPr>
            <a:normAutofit fontScale="90000"/>
          </a:bodyPr>
          <a:lstStyle/>
          <a:p>
            <a:r>
              <a:rPr lang="en-US" dirty="0">
                <a:latin typeface="VNI-Avo" pitchFamily="2" charset="0"/>
              </a:rPr>
              <a:t/>
            </a:r>
            <a:br>
              <a:rPr lang="en-US" dirty="0">
                <a:latin typeface="VNI-Avo" pitchFamily="2" charset="0"/>
              </a:rPr>
            </a:br>
            <a:endParaRPr lang="en-US" dirty="0"/>
          </a:p>
        </p:txBody>
      </p:sp>
      <p:sp>
        <p:nvSpPr>
          <p:cNvPr id="7" name="Rectangles 6"/>
          <p:cNvSpPr/>
          <p:nvPr/>
        </p:nvSpPr>
        <p:spPr>
          <a:xfrm>
            <a:off x="3815715" y="162560"/>
            <a:ext cx="5735955" cy="106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en-US" sz="6000">
                <a:latin typeface="VNI-Avo" pitchFamily="2" charset="0"/>
                <a:cs typeface="VNI-Avo" pitchFamily="2" charset="0"/>
              </a:rPr>
              <a:t>ong  oâng</a:t>
            </a:r>
          </a:p>
        </p:txBody>
      </p:sp>
      <p:sp>
        <p:nvSpPr>
          <p:cNvPr id="8" name="Oval 7"/>
          <p:cNvSpPr/>
          <p:nvPr/>
        </p:nvSpPr>
        <p:spPr>
          <a:xfrm>
            <a:off x="2902585" y="80645"/>
            <a:ext cx="1289050" cy="12287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SG" altLang="en-US" sz="3000" b="1">
                <a:solidFill>
                  <a:srgbClr val="0070C0"/>
                </a:solidFill>
                <a:latin typeface="VNI-Avo" pitchFamily="2" charset="0"/>
                <a:cs typeface="VNI-Avo" pitchFamily="2" charset="0"/>
              </a:rPr>
              <a:t>Baøi</a:t>
            </a:r>
          </a:p>
          <a:p>
            <a:pPr algn="ctr"/>
            <a:r>
              <a:rPr lang="en-SG" altLang="en-US" sz="3000" b="1">
                <a:solidFill>
                  <a:srgbClr val="0070C0"/>
                </a:solidFill>
                <a:latin typeface="VNI-Avo" pitchFamily="2" charset="0"/>
                <a:cs typeface="VNI-Avo" pitchFamily="2" charset="0"/>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6" name="Title 5"/>
          <p:cNvSpPr>
            <a:spLocks noGrp="1"/>
          </p:cNvSpPr>
          <p:nvPr>
            <p:ph type="title"/>
          </p:nvPr>
        </p:nvSpPr>
        <p:spPr>
          <a:xfrm>
            <a:off x="3259455" y="706120"/>
            <a:ext cx="2516505" cy="1463675"/>
          </a:xfrm>
        </p:spPr>
        <p:txBody>
          <a:bodyPr>
            <a:normAutofit fontScale="90000"/>
          </a:bodyPr>
          <a:lstStyle/>
          <a:p>
            <a:r>
              <a:rPr lang="en-SG" altLang="en-US" sz="9600" b="1" dirty="0">
                <a:solidFill>
                  <a:srgbClr val="FF0000"/>
                </a:solidFill>
                <a:latin typeface="VNI-Avo" pitchFamily="2" charset="0"/>
              </a:rPr>
              <a:t>ong</a:t>
            </a:r>
          </a:p>
        </p:txBody>
      </p:sp>
      <p:sp>
        <p:nvSpPr>
          <p:cNvPr id="7" name="Title 5"/>
          <p:cNvSpPr txBox="1"/>
          <p:nvPr/>
        </p:nvSpPr>
        <p:spPr>
          <a:xfrm>
            <a:off x="7772400" y="777875"/>
            <a:ext cx="2019935" cy="1625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9600" b="1" dirty="0">
                <a:solidFill>
                  <a:srgbClr val="FF0000"/>
                </a:solidFill>
                <a:latin typeface="VNI-Avo" pitchFamily="2" charset="0"/>
              </a:rPr>
              <a:t>ng</a:t>
            </a:r>
          </a:p>
        </p:txBody>
      </p:sp>
      <p:sp>
        <p:nvSpPr>
          <p:cNvPr id="13" name="Rectangle 12"/>
          <p:cNvSpPr/>
          <p:nvPr/>
        </p:nvSpPr>
        <p:spPr>
          <a:xfrm>
            <a:off x="6980902" y="599996"/>
            <a:ext cx="1021715" cy="1568450"/>
          </a:xfrm>
          <a:prstGeom prst="rect">
            <a:avLst/>
          </a:prstGeom>
        </p:spPr>
        <p:txBody>
          <a:bodyPr wrap="none">
            <a:spAutoFit/>
          </a:bodyPr>
          <a:lstStyle/>
          <a:p>
            <a:r>
              <a:rPr lang="en-SG" altLang="en-US" sz="9600" b="1" dirty="0">
                <a:solidFill>
                  <a:srgbClr val="FF0000"/>
                </a:solidFill>
                <a:latin typeface="VNI-Avo" pitchFamily="2" charset="0"/>
                <a:cs typeface="VNI-Avo" pitchFamily="2" charset="0"/>
              </a:rPr>
              <a:t>oâ</a:t>
            </a:r>
          </a:p>
        </p:txBody>
      </p:sp>
      <p:sp>
        <p:nvSpPr>
          <p:cNvPr id="14" name="Rectangle 13"/>
          <p:cNvSpPr/>
          <p:nvPr/>
        </p:nvSpPr>
        <p:spPr>
          <a:xfrm>
            <a:off x="6980903" y="622856"/>
            <a:ext cx="972820" cy="1568450"/>
          </a:xfrm>
          <a:prstGeom prst="rect">
            <a:avLst/>
          </a:prstGeom>
        </p:spPr>
        <p:txBody>
          <a:bodyPr wrap="none">
            <a:spAutoFit/>
          </a:bodyPr>
          <a:lstStyle/>
          <a:p>
            <a:r>
              <a:rPr lang="en-SG" altLang="en-US" sz="9600" b="1" dirty="0">
                <a:solidFill>
                  <a:srgbClr val="FF0000"/>
                </a:solidFill>
                <a:latin typeface="VNI-Avo" pitchFamily="2" charset="0"/>
              </a:rPr>
              <a:t>o</a:t>
            </a:r>
            <a:endParaRPr lang="en-SG" altLang="en-US" sz="9600" dirty="0"/>
          </a:p>
        </p:txBody>
      </p:sp>
      <p:grpSp>
        <p:nvGrpSpPr>
          <p:cNvPr id="18" name="Group 17"/>
          <p:cNvGrpSpPr/>
          <p:nvPr/>
        </p:nvGrpSpPr>
        <p:grpSpPr>
          <a:xfrm>
            <a:off x="4253230" y="2781935"/>
            <a:ext cx="3700145" cy="2867660"/>
            <a:chOff x="4669286" y="2957191"/>
            <a:chExt cx="2790109" cy="2867731"/>
          </a:xfrm>
        </p:grpSpPr>
        <p:sp>
          <p:nvSpPr>
            <p:cNvPr id="19" name="Rectangle 18"/>
            <p:cNvSpPr/>
            <p:nvPr/>
          </p:nvSpPr>
          <p:spPr>
            <a:xfrm>
              <a:off x="4669286" y="2957191"/>
              <a:ext cx="1256781"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p:cNvSpPr/>
            <p:nvPr/>
          </p:nvSpPr>
          <p:spPr>
            <a:xfrm>
              <a:off x="5915871" y="2958584"/>
              <a:ext cx="1543524" cy="1439810"/>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angle 20"/>
            <p:cNvSpPr/>
            <p:nvPr/>
          </p:nvSpPr>
          <p:spPr>
            <a:xfrm>
              <a:off x="4669506" y="4392045"/>
              <a:ext cx="2789889"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2" name="Title 5"/>
          <p:cNvSpPr txBox="1"/>
          <p:nvPr/>
        </p:nvSpPr>
        <p:spPr>
          <a:xfrm>
            <a:off x="5906135" y="2887345"/>
            <a:ext cx="2046605" cy="1463675"/>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solidFill>
                  <a:srgbClr val="FF0000"/>
                </a:solidFill>
                <a:latin typeface="VNI-Avo" pitchFamily="2" charset="0"/>
              </a:rPr>
              <a:t>ong</a:t>
            </a:r>
          </a:p>
        </p:txBody>
      </p:sp>
      <p:sp>
        <p:nvSpPr>
          <p:cNvPr id="23" name="Title 5"/>
          <p:cNvSpPr txBox="1"/>
          <p:nvPr/>
        </p:nvSpPr>
        <p:spPr>
          <a:xfrm>
            <a:off x="4253073" y="2887522"/>
            <a:ext cx="1664368" cy="14636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latin typeface="VNI-Avo" pitchFamily="2" charset="0"/>
              </a:rPr>
              <a:t>ch</a:t>
            </a:r>
            <a:endParaRPr lang="en-SG" altLang="en-US" sz="8800" dirty="0">
              <a:latin typeface="VNI-Avo" pitchFamily="2" charset="0"/>
            </a:endParaRPr>
          </a:p>
        </p:txBody>
      </p:sp>
      <p:sp>
        <p:nvSpPr>
          <p:cNvPr id="24" name="Title 5"/>
          <p:cNvSpPr txBox="1"/>
          <p:nvPr/>
        </p:nvSpPr>
        <p:spPr>
          <a:xfrm>
            <a:off x="4182110" y="4222750"/>
            <a:ext cx="3991610"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err="1">
                <a:latin typeface="VNI-Avo" pitchFamily="2" charset="0"/>
              </a:rPr>
              <a:t>choùng</a:t>
            </a:r>
            <a:endParaRPr lang="en-SG" altLang="en-US" sz="8800" dirty="0">
              <a:latin typeface="VNI-Avo" pitchFamily="2" charset="0"/>
            </a:endParaRPr>
          </a:p>
        </p:txBody>
      </p:sp>
      <p:sp>
        <p:nvSpPr>
          <p:cNvPr id="25" name="Title 5"/>
          <p:cNvSpPr txBox="1"/>
          <p:nvPr/>
        </p:nvSpPr>
        <p:spPr>
          <a:xfrm>
            <a:off x="5565140" y="4218940"/>
            <a:ext cx="2700020"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9200" b="1" dirty="0">
                <a:solidFill>
                  <a:srgbClr val="FF0000"/>
                </a:solidFill>
                <a:latin typeface="VNI-Avo" pitchFamily="2" charset="0"/>
              </a:rPr>
              <a:t>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50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1000"/>
                            </p:stCondLst>
                            <p:childTnLst>
                              <p:par>
                                <p:cTn id="17" presetID="12" presetClass="entr" presetSubtype="1" fill="hold" grpId="1"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strVal val="#ppt_x"/>
                                          </p:val>
                                        </p:tav>
                                        <p:tav tm="100000">
                                          <p:val>
                                            <p:strVal val="#ppt_x"/>
                                          </p:val>
                                        </p:tav>
                                      </p:tavLst>
                                    </p:anim>
                                    <p:anim calcmode="lin" valueType="num">
                                      <p:cBhvr>
                                        <p:cTn id="3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1"/>
      <p:bldP spid="14" grpId="0"/>
      <p:bldP spid="14" grpId="1"/>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635" y="0"/>
            <a:ext cx="12192000" cy="6858000"/>
          </a:xfrm>
          <a:prstGeom prst="rect">
            <a:avLst/>
          </a:prstGeom>
        </p:spPr>
      </p:pic>
      <p:sp>
        <p:nvSpPr>
          <p:cNvPr id="2" name="Title 1"/>
          <p:cNvSpPr>
            <a:spLocks noGrp="1"/>
          </p:cNvSpPr>
          <p:nvPr>
            <p:ph type="title"/>
          </p:nvPr>
        </p:nvSpPr>
        <p:spPr>
          <a:xfrm>
            <a:off x="3054350" y="4813300"/>
            <a:ext cx="6290310" cy="1680210"/>
          </a:xfrm>
        </p:spPr>
        <p:txBody>
          <a:bodyPr>
            <a:normAutofit/>
          </a:bodyPr>
          <a:lstStyle/>
          <a:p>
            <a:r>
              <a:rPr lang="en-SG" altLang="en-US" sz="7200" b="1" dirty="0">
                <a:latin typeface="VNI-Avo" pitchFamily="2" charset="0"/>
              </a:rPr>
              <a:t>chong choùng</a:t>
            </a:r>
          </a:p>
        </p:txBody>
      </p:sp>
      <p:pic>
        <p:nvPicPr>
          <p:cNvPr id="6" name="Picture 5" descr="C:\Users\hp\Downloads\hình sách TV ( tuần 6 đến 12)\hình sách TV ( tuần 6 đến 12)\chủ đề 12\bài 2\12 - 2 cong chóng.png12 - 2 cong chóng"/>
          <p:cNvPicPr>
            <a:picLocks noChangeAspect="1"/>
          </p:cNvPicPr>
          <p:nvPr/>
        </p:nvPicPr>
        <p:blipFill>
          <a:blip r:embed="rId4"/>
          <a:srcRect/>
          <a:stretch>
            <a:fillRect/>
          </a:stretch>
        </p:blipFill>
        <p:spPr>
          <a:xfrm>
            <a:off x="4027805" y="503555"/>
            <a:ext cx="4344035" cy="4309745"/>
          </a:xfrm>
          <a:prstGeom prst="rect">
            <a:avLst/>
          </a:prstGeom>
        </p:spPr>
      </p:pic>
      <p:sp>
        <p:nvSpPr>
          <p:cNvPr id="7" name="Title 1"/>
          <p:cNvSpPr txBox="1"/>
          <p:nvPr/>
        </p:nvSpPr>
        <p:spPr>
          <a:xfrm>
            <a:off x="7384415" y="4813300"/>
            <a:ext cx="2125345" cy="1680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7200" b="1" dirty="0">
                <a:solidFill>
                  <a:srgbClr val="FF0000"/>
                </a:solidFill>
                <a:latin typeface="VNI-Avo" pitchFamily="2" charset="0"/>
              </a:rPr>
              <a:t>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2" name="Title 1"/>
          <p:cNvSpPr>
            <a:spLocks noGrp="1"/>
          </p:cNvSpPr>
          <p:nvPr>
            <p:ph type="title"/>
          </p:nvPr>
        </p:nvSpPr>
        <p:spPr>
          <a:xfrm>
            <a:off x="4329430" y="4813300"/>
            <a:ext cx="4373245" cy="1680210"/>
          </a:xfrm>
        </p:spPr>
        <p:txBody>
          <a:bodyPr>
            <a:normAutofit/>
          </a:bodyPr>
          <a:lstStyle/>
          <a:p>
            <a:r>
              <a:rPr lang="en-SG" altLang="en-US" sz="7200" b="1" dirty="0">
                <a:latin typeface="VNI-Avo" pitchFamily="2" charset="0"/>
              </a:rPr>
              <a:t>ñeøn loàng</a:t>
            </a:r>
          </a:p>
        </p:txBody>
      </p:sp>
      <p:sp>
        <p:nvSpPr>
          <p:cNvPr id="7" name="Title 1"/>
          <p:cNvSpPr txBox="1"/>
          <p:nvPr/>
        </p:nvSpPr>
        <p:spPr>
          <a:xfrm>
            <a:off x="6615430" y="4813300"/>
            <a:ext cx="2229485" cy="1680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7200" b="1" dirty="0">
                <a:solidFill>
                  <a:srgbClr val="FF0000"/>
                </a:solidFill>
                <a:latin typeface="VNI-Avo" pitchFamily="2" charset="0"/>
              </a:rPr>
              <a:t>oâng</a:t>
            </a:r>
          </a:p>
        </p:txBody>
      </p:sp>
      <p:pic>
        <p:nvPicPr>
          <p:cNvPr id="5" name="Picture 4" descr="C:\Users\hp\Downloads\hình sách TV ( tuần 6 đến 12)\hình sách TV ( tuần 6 đến 12)\chủ đề 12\bài 2\12 - 2 đèn lồng.png12 - 2 đèn lồng"/>
          <p:cNvPicPr>
            <a:picLocks noChangeAspect="1"/>
          </p:cNvPicPr>
          <p:nvPr/>
        </p:nvPicPr>
        <p:blipFill>
          <a:blip r:embed="rId4"/>
          <a:srcRect/>
          <a:stretch>
            <a:fillRect/>
          </a:stretch>
        </p:blipFill>
        <p:spPr>
          <a:xfrm>
            <a:off x="4217035" y="606425"/>
            <a:ext cx="4598035" cy="4397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8" name="Title 1"/>
          <p:cNvSpPr txBox="1"/>
          <p:nvPr/>
        </p:nvSpPr>
        <p:spPr>
          <a:xfrm>
            <a:off x="7395210" y="4049395"/>
            <a:ext cx="3380105" cy="19697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5400" b="1" dirty="0">
                <a:latin typeface="VNI-Avo" pitchFamily="2" charset="0"/>
              </a:rPr>
              <a:t>ñeøn loàng</a:t>
            </a:r>
          </a:p>
        </p:txBody>
      </p:sp>
      <p:sp>
        <p:nvSpPr>
          <p:cNvPr id="10" name="Title 1"/>
          <p:cNvSpPr txBox="1"/>
          <p:nvPr/>
        </p:nvSpPr>
        <p:spPr>
          <a:xfrm>
            <a:off x="596900" y="3957955"/>
            <a:ext cx="4946015" cy="1969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5400" b="1" dirty="0">
                <a:latin typeface="VNI-Avo" pitchFamily="2" charset="0"/>
              </a:rPr>
              <a:t>chong choùng</a:t>
            </a:r>
          </a:p>
        </p:txBody>
      </p:sp>
      <p:pic>
        <p:nvPicPr>
          <p:cNvPr id="14" name="Picture 13" descr="C:\Users\hp\Downloads\hình sách TV ( tuần 6 đến 12)\hình sách TV ( tuần 6 đến 12)\chủ đề 12\bài 2\12 - 2 cong chóng.png12 - 2 cong chóng"/>
          <p:cNvPicPr>
            <a:picLocks noChangeAspect="1"/>
          </p:cNvPicPr>
          <p:nvPr/>
        </p:nvPicPr>
        <p:blipFill>
          <a:blip r:embed="rId4"/>
          <a:srcRect/>
          <a:stretch>
            <a:fillRect/>
          </a:stretch>
        </p:blipFill>
        <p:spPr>
          <a:xfrm>
            <a:off x="1263650" y="632460"/>
            <a:ext cx="3611880" cy="3583940"/>
          </a:xfrm>
          <a:prstGeom prst="rect">
            <a:avLst/>
          </a:prstGeom>
        </p:spPr>
      </p:pic>
      <p:pic>
        <p:nvPicPr>
          <p:cNvPr id="15" name="Picture 14" descr="C:\Users\hp\Downloads\hình sách TV ( tuần 6 đến 12)\hình sách TV ( tuần 6 đến 12)\chủ đề 12\bài 2\12 - 2 đèn lồng.png12 - 2 đèn lồng"/>
          <p:cNvPicPr>
            <a:picLocks noChangeAspect="1"/>
          </p:cNvPicPr>
          <p:nvPr/>
        </p:nvPicPr>
        <p:blipFill>
          <a:blip r:embed="rId5"/>
          <a:srcRect/>
          <a:stretch>
            <a:fillRect/>
          </a:stretch>
        </p:blipFill>
        <p:spPr>
          <a:xfrm>
            <a:off x="7048500" y="652145"/>
            <a:ext cx="3726815" cy="35642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Widescreen</PresentationFormat>
  <Paragraphs>67</Paragraphs>
  <Slides>18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HP001 4 hàng 2 ô ly</vt:lpstr>
      <vt:lpstr>Times New Roman</vt:lpstr>
      <vt:lpstr>VNI-Avo</vt:lpstr>
      <vt:lpstr>Office Theme</vt:lpstr>
      <vt:lpstr>1_Office Theme</vt:lpstr>
      <vt:lpstr>PowerPoint Presentation</vt:lpstr>
      <vt:lpstr>PowerPoint Presentation</vt:lpstr>
      <vt:lpstr>Tuïc leä ñoùn traêng vaøo giöõa muøa thu ñaõ coù töø xa xöa. Khi trôøi vöøa sang thu, ai naáy ñeàu haùo höùc chôø ñoùn ngaøy coù vaàng traêng troøn.</vt:lpstr>
      <vt:lpstr>PowerPoint Presentation</vt:lpstr>
      <vt:lpstr> </vt:lpstr>
      <vt:lpstr>ong</vt:lpstr>
      <vt:lpstr>chong choùng</vt:lpstr>
      <vt:lpstr>ñeøn loàng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Vöøa heát thaùng baûy, phoá baùn ñoà chôi ñaõ treo ñaày caùc thöù maët naï, troáng con, ñeøn oâng sao, ñeøn con ong, ñeøn con coâng,... Taát caû ñeàu röïc rôõ.</vt:lpstr>
      <vt:lpstr>Vöøa heát thaùng baûy, phoá baùn ñoà chôi ñaõ treo ñaày caùc thöù maët naï, troáng con, ñeøn oâng sao, ñeøn con ong, ñeøn con coâng,... Taát caû ñeàu röïc rôõ.</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TRANG</dc:creator>
  <cp:lastModifiedBy>THUTHAO</cp:lastModifiedBy>
  <cp:revision>47</cp:revision>
  <cp:lastPrinted>2019-12-23T10:58:00Z</cp:lastPrinted>
  <dcterms:created xsi:type="dcterms:W3CDTF">2019-12-23T09:44:00Z</dcterms:created>
  <dcterms:modified xsi:type="dcterms:W3CDTF">2020-08-30T12:33:09Z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